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2"/>
  </p:notesMasterIdLst>
  <p:sldIdLst>
    <p:sldId id="256" r:id="rId2"/>
    <p:sldId id="260" r:id="rId3"/>
    <p:sldId id="290" r:id="rId4"/>
    <p:sldId id="291" r:id="rId5"/>
    <p:sldId id="287" r:id="rId6"/>
    <p:sldId id="257" r:id="rId7"/>
    <p:sldId id="288" r:id="rId8"/>
    <p:sldId id="285" r:id="rId9"/>
    <p:sldId id="261" r:id="rId10"/>
    <p:sldId id="281" r:id="rId11"/>
    <p:sldId id="292" r:id="rId12"/>
    <p:sldId id="280" r:id="rId13"/>
    <p:sldId id="279" r:id="rId14"/>
    <p:sldId id="282" r:id="rId15"/>
    <p:sldId id="283" r:id="rId16"/>
    <p:sldId id="259" r:id="rId17"/>
    <p:sldId id="263" r:id="rId18"/>
    <p:sldId id="289" r:id="rId19"/>
    <p:sldId id="264" r:id="rId20"/>
    <p:sldId id="276" r:id="rId21"/>
  </p:sldIdLst>
  <p:sldSz cx="12192000" cy="6858000"/>
  <p:notesSz cx="6858000" cy="9144000"/>
  <p:embeddedFontLst>
    <p:embeddedFont>
      <p:font typeface="Abril Fatface" panose="02000503000000020003" pitchFamily="2" charset="0"/>
      <p:regular r:id="rId23"/>
    </p:embeddedFont>
    <p:embeddedFont>
      <p:font typeface="Aldrich" panose="02000000000000000000" pitchFamily="2" charset="0"/>
      <p:regular r:id="rId24"/>
    </p:embeddedFont>
    <p:embeddedFont>
      <p:font typeface="Barlow Condensed" panose="00000506000000000000" pitchFamily="2" charset="0"/>
      <p:regular r:id="rId25"/>
      <p:bold r:id="rId26"/>
      <p:italic r:id="rId27"/>
      <p:boldItalic r:id="rId28"/>
    </p:embeddedFont>
    <p:embeddedFont>
      <p:font typeface="Cascadia Code PL SemiBold" panose="020B0609020000020004" pitchFamily="49" charset="0"/>
      <p:bold r:id="rId29"/>
      <p:boldItalic r:id="rId30"/>
    </p:embeddedFont>
    <p:embeddedFont>
      <p:font typeface="Catamaran" panose="020B0604020202020204" charset="0"/>
      <p:regular r:id="rId31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Segoe Script" panose="030B0504020000000003" pitchFamily="66" charset="0"/>
      <p:regular r:id="rId37"/>
      <p:bold r:id="rId38"/>
    </p:embeddedFont>
    <p:embeddedFont>
      <p:font typeface="Segoe UI" panose="020B0502040204020203" pitchFamily="34" charset="0"/>
      <p:regular r:id="rId39"/>
      <p:bold r:id="rId40"/>
      <p:italic r:id="rId41"/>
      <p:boldItalic r:id="rId42"/>
    </p:embeddedFont>
    <p:embeddedFont>
      <p:font typeface="Segoe UI Semibold" panose="020B0702040204020203" pitchFamily="34" charset="0"/>
      <p:bold r:id="rId43"/>
      <p:boldItalic r:id="rId44"/>
    </p:embeddedFont>
    <p:embeddedFont>
      <p:font typeface="Ubuntu Condensed" panose="020B0506030602030204" pitchFamily="3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F"/>
    <a:srgbClr val="50E6FF"/>
    <a:srgbClr val="C74325"/>
    <a:srgbClr val="CCCCCC"/>
    <a:srgbClr val="A30046"/>
    <a:srgbClr val="3E3E42"/>
    <a:srgbClr val="F0F5F5"/>
    <a:srgbClr val="F9F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9" autoAdjust="0"/>
    <p:restoredTop sz="74383" autoAdjust="0"/>
  </p:normalViewPr>
  <p:slideViewPr>
    <p:cSldViewPr snapToGrid="0">
      <p:cViewPr>
        <p:scale>
          <a:sx n="75" d="100"/>
          <a:sy n="75" d="100"/>
        </p:scale>
        <p:origin x="1482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0:48:41.588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1475 1 24575,'-5'10'0,"-8"15"0,-22 19 0,-16 28 0,-16 24 0,-17 21 0,-16 35 0,-18 12 0,-20 15 0,-14 10 0,-2-1 0,-2-16 0,15-22 0,27-31 0,26-35 0,29-33-8191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1:16:16.911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362 0 24575,'-5'1'0,"1"1"0,-1-1 0,1 1 0,0 0 0,-1 0 0,1 1 0,0-1 0,0 1 0,0 0 0,1 0 0,-1 0 0,1 0 0,0 1 0,-1 0 0,-2 4 0,-4 3 0,-39 46 0,-74 110 0,36-44 0,87-122 0,-4 3 0,0 1 0,1 0 0,0 0 0,0 0 0,0 0 0,-2 7 0,5-10 0,-1-1 0,1 1 0,0-1 0,0 1 0,0-1 0,0 1 0,0-1 0,0 1 0,0-1 0,0 1 0,1-1 0,-1 0 0,1 1 0,-1-1 0,1 1 0,-1-1 0,1 0 0,0 1 0,0-1 0,-1 0 0,1 0 0,0 0 0,0 0 0,0 0 0,0 0 0,1 0 0,-1 0 0,0 0 0,0 0 0,2 0 0,42 26 0,62 26 0,5 2 0,60 49-1365,-135-76-5461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7T20:11:49.4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6346 1766 24575,'-301'15'0,"63"-1"0,-1042 13-181,-1213-21-723,2196-13 904,1-12 0,-336-68 0,464 57 193,-289-68 699,443 94-892,1 0 0,0-1 0,0 0 0,1-1 0,-1-1 0,1 0 0,1-1 0,-13-9 0,19 12 0,-1-1 0,1 1 0,1-1 0,-1 0 0,1-1 0,0 1 0,0-1 0,1 1 0,0-1 0,0 0 0,1 0 0,0 0 0,0-1 0,0 1 0,1-1 0,0-9 0,-1 3 0,1-2 0,1 1 0,1 0 0,0 0 0,1 0 0,6-24 0,-4 30 0,-1 0 0,2 0 0,-1 0 0,1 0 0,1 1 0,-1-1 0,1 2 0,1-1 0,-1 1 0,1-1 0,1 2 0,9-8 0,18-11 0,1 1 0,71-34 0,97-30 0,103-22-294,91-6-884,145-15 244,1381-201-3105,29 133 958,-1220 152 2759,-111 21-965,-99 21 932,286 66 162,-16 57 575,-140-19 879,-410-67-481,315 46 5556,-553-78-6229,-1 0 0,0 1 1,0 0-1,0 0 1,0 0-1,0 0 0,0 0 1,0 1-1,-1 0 0,1 0 1,-1 0-1,1 0 1,-1 0-1,1 1 0,2 3 1,-3-2-16,-1 0 1,0 0 0,-1 1 0,1-1 0,-1 0 0,0 1-1,0-1 1,0 1 0,0-1 0,-1 1 0,0 0-1,0 8 1,2 42-93,18 92 0,1 26 0,-21-166 0,0 1 0,0-1 0,-1 0 0,0 1 0,0-1 0,-1 0 0,0 1 0,0-1 0,-1 0 0,0 0 0,0-1 0,0 1 0,-1-1 0,-7 10 0,-1-2 0,0-1 0,-1 0 0,-1-1 0,0-1 0,-18 11 0,-29 16 0,-2-2 0,-2-4 0,-1-3 0,-114 35 0,-691 164-1156,-25-78-1,415-90 1067,-734-1-1,1016-70 263,-209-40 1,253 35 1968,53 11-3498,61 5-5469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7T21:14:13.5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3193 5299 24575,'-96'4'0,"-127"22"0,21-1 0,-747 13 0,809-40 0,1-6 0,-239-46 0,318 41 0,0-3 0,0-2 0,2-3 0,1-3 0,0-2 0,2-2 0,1-3 0,-80-61 0,100 62 0,3-1 0,0-1 0,2-2 0,1-1 0,2-2 0,2 0 0,1-1 0,2-2 0,-29-73 0,17 19 0,4-2 0,5-1 0,-17-127 0,17 18-378,8-2 1,10 1-1,22-236 0,2 276 96,7 2-1,7 1 1,75-222-1,-19 138-282,166-326 0,-156 382 496,145-212 0,-187 324-59,3 3 1,3 2 0,3 3-1,146-123 1,-171 165 225,1 0-1,2 3 1,0 2-1,2 1 1,1 2-1,0 3 1,2 1-1,0 3 0,1 2 1,0 1-1,1 3 1,0 3-1,0 1 1,1 3-1,-1 1 1,89 12-1,-50 6 203,-1 4 0,-1 3 0,-1 4 0,-1 4-1,-2 4 1,126 74 0,-71-25-312,-4 6-1,222 197 1,-6 66 38,-286-279-26,-3 4-1,99 171 0,-136-202-5,-2 2 0,-3 0 0,-2 1 0,-1 0 0,-4 2 0,-1 0 0,5 74 0,-11-14 245,-4 0 0,-21 168 0,-5-99-166,-77 286 0,-112 164-85,159-504 12,-5-2 0,-6-3 0,-5-3 0,-5-3 0,-6-3 0,-4-4 0,-5-4 0,-4-5 0,-5-3 0,-4-5 0,-160 111 0,251-195-151,0 0-1,0-1 0,-1 0 0,0-1 1,0-1-1,0 0 0,-1-1 1,-21 5-1,2-7-6674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0:49:05.162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1 1 24575,'0'537'0,"-1"-534"0,1 1 0,0 0 0,0-1 0,1 1 0,-1-1 0,1 1 0,0 0 0,0-1 0,0 0 0,0 1 0,0-1 0,1 1 0,0-1 0,-1 0 0,1 0 0,3 3 0,-2-3 0,1 0 0,0-1 0,0 1 0,0-1 0,1 0 0,-1 0 0,0 0 0,1-1 0,0 1 0,-1-1 0,1 0 0,7 0 0,88 9 0,0-5 0,128-8 0,-88-1 0,6 2-1365,-97 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1:16:07.625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1 1 24575,'5'0'0,"23"0"0,34 0 0,38 0 0,39 5 0,44 13 0,34 13 0,33 18 0,17 12 0,0 16-655,-18 5 655,-31 1 0,-41-5 0,-35 2 0,-37-13 0,-24-8 0,-28-14-7536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1:16:08.898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145 0 24575,'3'1'0,"0"-1"0,0 1 0,-1 0 0,1 0 0,0 0 0,-1 0 0,1 0 0,-1 1 0,1-1 0,-1 1 0,0-1 0,0 1 0,1 0 0,2 4 0,29 35 0,-30-36 0,208 253 0,-62-92 0,-148-163 0,0-1 0,-1 0 0,1 1 0,0-1 0,0 1 0,-1-1 0,0 1 0,1 0 0,-1 0 0,0 0 0,-1 0 0,1 0 0,0-1 0,-1 1 0,0 1 0,1-1 0,-1 3 0,-1-4 0,0 0 0,0 1 0,0-1 0,0 0 0,0 0 0,0 0 0,-1 0 0,1 0 0,-1 0 0,1 0 0,-1-1 0,0 1 0,0 0 0,0-1 0,0 0 0,0 1 0,0-1 0,0 0 0,0 0 0,0 0 0,-5 1 0,-83 30 65,-94 21-1,-65 21-1558,207-57-5332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1:16:04.511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933 0 24575,'0'9'0,"1"0"0,0 0 0,1 0 0,4 13 0,3 18 0,76 511-671,23 928 1,-132-784 670,4-522 0,-87 339 0,55-342-43,-7-2 1,-7-3 0,-7-2-1,-7-4 1,-7-4 0,-171 230 0,206-318-339,-4-2 0,-70 62 1,41-56-5032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1:16:05.823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1 0 24575,'5'7'0,"-1"-1"0,0 1 0,-1-1 0,1 1 0,-1 0 0,0 0 0,-1 1 0,3 12 0,5 11 0,33 113 0,-29-91 0,29 73 0,-40-119 0,1 0 0,0-1 0,0 1 0,1-1 0,0 0 0,0 0 0,0 0 0,1-1 0,0 0 0,0 0 0,0 0 0,1-1 0,-1 0 0,1 0 0,0-1 0,0 0 0,0 0 0,1 0 0,-1-1 0,1 0 0,-1-1 0,10 2 0,15 0 0,1-2 0,-1-1 0,61-7 0,-91 7 0,188-23-2,178-13-1361,-319 34-5463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1:17:20.193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2377 0 24575,'-5'0'0,"-13"6"0,-19 16 0,-46 28 0,-57 36 0,-58 41 0,-54 36 0,-53 33-1415,-23 5 1415,12-16 0,50-29 0,64-41 0,62-34 0,54-31-6776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1:17:23.813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70 1 24575,'0'103'0,"-4"1"0,-5-1 0,-39 179 0,47-279 0,-1 3 0,1 0 0,-1 0 0,1 0 0,1 0 0,-1 0 0,1 12 0,0-16 0,1-1 0,-1 1 0,1 0 0,0 0 0,-1 0 0,1-1 0,0 1 0,0 0 0,0-1 0,0 1 0,0-1 0,1 1 0,-1-1 0,0 0 0,1 1 0,-1-1 0,1 0 0,-1 0 0,1 0 0,0 0 0,-1 0 0,1-1 0,0 1 0,0 0 0,-1-1 0,1 1 0,3-1 0,18 4 0,-1-2 0,1-1 0,0-1 0,0-1 0,0-1 0,42-8 0,-6 1 0,313-31-1365,-319 36-5461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1:16:15.609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2623 511 24575,'4'-4'0,"-12"-6"0,-13-9 0,-55-41 0,-3 3 0,-1 4 0,-3 3 0,-159-69 0,163 90 0,-2 4 0,0 4 0,-142-19 0,74 25 0,-179 7 0,158 9 0,0 8 0,-179 32 0,-4 10-1365,299-48-5461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 – story about containers, modernization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Raise of hands – Who’s a developer? Who would like to spend less time needing to learn and write templates for Kubernetes, ARM or other </a:t>
            </a:r>
            <a:r>
              <a:rPr lang="en-US" dirty="0" err="1"/>
              <a:t>IaC</a:t>
            </a:r>
            <a:r>
              <a:rPr lang="en-US" dirty="0"/>
              <a:t>, or at least simplify it?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Pretty humerus, you could say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3128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313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092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107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706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7" name="Google Shape;2847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200000"/>
              </a:lnSpc>
              <a:buClr>
                <a:schemeClr val="accent1"/>
              </a:buClr>
              <a:buFont typeface="Catamaran"/>
              <a:buChar char="■"/>
            </a:pPr>
            <a:r>
              <a:rPr lang="en-US" dirty="0"/>
              <a:t>Show </a:t>
            </a:r>
            <a:r>
              <a:rPr lang="en-US" dirty="0" err="1"/>
              <a:t>codespace</a:t>
            </a:r>
            <a:r>
              <a:rPr lang="en-US" dirty="0"/>
              <a:t> from VS Code</a:t>
            </a:r>
          </a:p>
          <a:p>
            <a:pPr algn="l">
              <a:lnSpc>
                <a:spcPct val="200000"/>
              </a:lnSpc>
              <a:buClr>
                <a:schemeClr val="accent1"/>
              </a:buClr>
              <a:buFont typeface="Catamaran"/>
              <a:buChar char="■"/>
            </a:pPr>
            <a:r>
              <a:rPr lang="en-US" dirty="0"/>
              <a:t>The anatomy of a template and Recipe</a:t>
            </a:r>
          </a:p>
          <a:p>
            <a:pPr algn="l">
              <a:lnSpc>
                <a:spcPct val="200000"/>
              </a:lnSpc>
              <a:buClr>
                <a:schemeClr val="accent1"/>
              </a:buClr>
              <a:buFont typeface="Catamaran"/>
              <a:buChar char="■"/>
            </a:pPr>
            <a:r>
              <a:rPr lang="en-US" dirty="0"/>
              <a:t>There’s a special VS Code extension (while they fork Bicep)</a:t>
            </a:r>
          </a:p>
          <a:p>
            <a:pPr algn="l">
              <a:lnSpc>
                <a:spcPct val="200000"/>
              </a:lnSpc>
              <a:buClr>
                <a:schemeClr val="accent1"/>
              </a:buClr>
              <a:buFont typeface="Catamaran"/>
              <a:buChar char="■"/>
            </a:pPr>
            <a:r>
              <a:rPr lang="en-US" dirty="0"/>
              <a:t>Deploying to both local environment and Azure</a:t>
            </a:r>
          </a:p>
          <a:p>
            <a:pPr algn="l">
              <a:lnSpc>
                <a:spcPct val="200000"/>
              </a:lnSpc>
              <a:buClr>
                <a:schemeClr val="accent1"/>
              </a:buClr>
              <a:buFont typeface="Catamaran"/>
              <a:buChar char="■"/>
            </a:pPr>
            <a:r>
              <a:rPr lang="en-US" dirty="0"/>
              <a:t>Dashboard sneak peek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4" name="Google Shape;2874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619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5" name="Google Shape;2885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Google Shape;3559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0" name="Google Shape;3560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4" name="Google Shape;2854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E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4" name="Google Shape;2854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Raise of hands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this your application?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No. Kubernetes is not your application.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this your application?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Maybe. It has components, identities and integrations outside wherever it resides.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1037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7" name="Google Shape;2847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480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4" name="Google Shape;283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4" name="Google Shape;2854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599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7" name="Google Shape;2847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286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Pretty humerus, you could say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9335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"/>
          <p:cNvSpPr/>
          <p:nvPr/>
        </p:nvSpPr>
        <p:spPr>
          <a:xfrm flipH="1">
            <a:off x="7970527" y="5305068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41004561-A98D-43B8-BFBE-CC5EA0088FAD}"/>
              </a:ext>
            </a:extLst>
          </p:cNvPr>
          <p:cNvGrpSpPr/>
          <p:nvPr userDrawn="1"/>
        </p:nvGrpSpPr>
        <p:grpSpPr>
          <a:xfrm>
            <a:off x="7961224" y="5345502"/>
            <a:ext cx="1397080" cy="1162408"/>
            <a:chOff x="3210946" y="234733"/>
            <a:chExt cx="1560780" cy="1298611"/>
          </a:xfrm>
        </p:grpSpPr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4D098F5B-58C1-4AE9-975D-0B6A2753867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04F874D-ABEE-449A-88F1-F2BBD70E919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09F360BE-6D83-4DF7-A369-88ED25725AA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069890FF-BF5D-47E2-A43C-9A1ADE3FC38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6EDA1555-0D04-451B-AC25-4CE7B5189E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4CF889AD-85D5-4C38-A646-5AFA05433D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EE3C5AA-881C-4873-8089-57C6A4B4B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EBFD38A3-D844-4BCD-84E9-DDAAF62ECB2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Google Shape;142;p2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9F5D8860-E4D4-4E6E-B272-FA8E827CEC2E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8FC039D-4C40-4E42-A9D0-13E5A5A039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AC40006-CC30-41E8-97F1-D697BBFD95A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6105058-318E-48A5-AB36-5D843DDB50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928DFDE-38F4-42C4-9B51-508392038F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4C2C30F-3489-4B56-BD74-B156437BD9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A2FD579-8076-495E-9829-BA58342DEE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2A1FA65A-2B9E-4F22-8354-425F8DFB27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0DD4E6A-3B3C-44E2-B828-C7AB427516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980950" y="2765175"/>
            <a:ext cx="7493100" cy="2272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04450" y="5877900"/>
            <a:ext cx="5138100" cy="574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4241572" y="1538291"/>
            <a:ext cx="1294532" cy="1294532"/>
            <a:chOff x="4761550" y="1708047"/>
            <a:chExt cx="1516200" cy="1516200"/>
          </a:xfrm>
        </p:grpSpPr>
        <p:sp>
          <p:nvSpPr>
            <p:cNvPr id="14" name="Google Shape;14;p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576178" y="887886"/>
            <a:ext cx="2629409" cy="2629409"/>
            <a:chOff x="6547473" y="2211197"/>
            <a:chExt cx="2916381" cy="2916381"/>
          </a:xfrm>
        </p:grpSpPr>
        <p:grpSp>
          <p:nvGrpSpPr>
            <p:cNvPr id="17" name="Google Shape;17;p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8" name="Google Shape;18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0" name="Google Shape;20;p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21" name="Google Shape;21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24" name="Google Shape;24;p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6" name="Google Shape;26;p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27" name="Google Shape;27;p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9" name="Google Shape;29;p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30" name="Google Shape;30;p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2" name="Google Shape;32;p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33" name="Google Shape;33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35" name="Google Shape;35;p2"/>
          <p:cNvSpPr/>
          <p:nvPr/>
        </p:nvSpPr>
        <p:spPr>
          <a:xfrm rot="5400000">
            <a:off x="5734474" y="363874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 rot="5400000">
            <a:off x="5903199" y="532649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 rot="5400000" flipH="1">
            <a:off x="5734474" y="365171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 rot="-5400000" flipH="1">
            <a:off x="145205" y="4187537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 rot="-5400000" flipH="1">
            <a:off x="482755" y="4525088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 rot="-5400000" flipH="1">
            <a:off x="651530" y="4693863"/>
            <a:ext cx="337500" cy="337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 rot="-5400000" flipH="1">
            <a:off x="313980" y="4356313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" name="Google Shape;43;p2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1" name="Google Shape;51;p2"/>
          <p:cNvSpPr/>
          <p:nvPr/>
        </p:nvSpPr>
        <p:spPr>
          <a:xfrm rot="-5400000" flipH="1">
            <a:off x="1504298" y="2844311"/>
            <a:ext cx="1319100" cy="1353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" name="Google Shape;54;p2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55" name="Google Shape;55;p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" name="Google Shape;56;p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57;p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" name="Google Shape;58;p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59;p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" name="Google Shape;60;p2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2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66" name="Google Shape;66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" name="Google Shape;67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68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" name="Google Shape;69;p2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p2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88" name="Google Shape;88;p2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" name="Google Shape;89;p2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" name="Google Shape;90;p2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2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2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2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2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" name="Google Shape;95;p2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" name="Google Shape;97;p2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98" name="Google Shape;98;p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2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106" name="Google Shape;106;p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" name="Google Shape;110;p2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111" name="Google Shape;111;p2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2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2"/>
          <p:cNvGrpSpPr/>
          <p:nvPr/>
        </p:nvGrpSpPr>
        <p:grpSpPr>
          <a:xfrm>
            <a:off x="1624554" y="3717938"/>
            <a:ext cx="375562" cy="48686"/>
            <a:chOff x="10578164" y="275923"/>
            <a:chExt cx="416551" cy="54000"/>
          </a:xfrm>
        </p:grpSpPr>
        <p:sp>
          <p:nvSpPr>
            <p:cNvPr id="119" name="Google Shape;119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1624554" y="3856062"/>
            <a:ext cx="375562" cy="48686"/>
            <a:chOff x="10578164" y="275923"/>
            <a:chExt cx="416551" cy="54000"/>
          </a:xfrm>
        </p:grpSpPr>
        <p:sp>
          <p:nvSpPr>
            <p:cNvPr id="123" name="Google Shape;123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1624554" y="3994185"/>
            <a:ext cx="375562" cy="48686"/>
            <a:chOff x="10578164" y="275923"/>
            <a:chExt cx="416551" cy="54000"/>
          </a:xfrm>
        </p:grpSpPr>
        <p:sp>
          <p:nvSpPr>
            <p:cNvPr id="127" name="Google Shape;127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2317340" y="3056971"/>
            <a:ext cx="375562" cy="48686"/>
            <a:chOff x="10578164" y="275923"/>
            <a:chExt cx="416551" cy="54000"/>
          </a:xfrm>
        </p:grpSpPr>
        <p:sp>
          <p:nvSpPr>
            <p:cNvPr id="131" name="Google Shape;131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2"/>
          <p:cNvGrpSpPr/>
          <p:nvPr/>
        </p:nvGrpSpPr>
        <p:grpSpPr>
          <a:xfrm>
            <a:off x="2317340" y="3195094"/>
            <a:ext cx="375562" cy="48686"/>
            <a:chOff x="10578164" y="275923"/>
            <a:chExt cx="416551" cy="54000"/>
          </a:xfrm>
        </p:grpSpPr>
        <p:sp>
          <p:nvSpPr>
            <p:cNvPr id="135" name="Google Shape;135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2317340" y="3333218"/>
            <a:ext cx="375562" cy="48686"/>
            <a:chOff x="10578164" y="275923"/>
            <a:chExt cx="416551" cy="54000"/>
          </a:xfrm>
        </p:grpSpPr>
        <p:sp>
          <p:nvSpPr>
            <p:cNvPr id="139" name="Google Shape;139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2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153" name="Google Shape;153;p2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2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2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160" name="Google Shape;16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" name="Google Shape;16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" name="Google Shape;16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3" name="Google Shape;163;p2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164" name="Google Shape;164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" name="Google Shape;165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" name="Google Shape;166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7" name="Google Shape;167;p2"/>
          <p:cNvSpPr/>
          <p:nvPr/>
        </p:nvSpPr>
        <p:spPr>
          <a:xfrm rot="10800000" flipH="1">
            <a:off x="4224174" y="198017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" name="Google Shape;189;p2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190" name="Google Shape;19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" name="Google Shape;19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" name="Google Shape;19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3" name="Google Shape;193;p2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" name="Google Shape;197;p2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198" name="Google Shape;198;p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" name="Google Shape;199;p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" name="Google Shape;200;p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" name="Google Shape;201;p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" name="Google Shape;202;p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" name="Google Shape;203;p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" name="Google Shape;204;p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5" name="Google Shape;205;p2"/>
          <p:cNvSpPr/>
          <p:nvPr/>
        </p:nvSpPr>
        <p:spPr>
          <a:xfrm rot="5400000">
            <a:off x="5593915" y="202749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2"/>
          <p:cNvGrpSpPr/>
          <p:nvPr/>
        </p:nvGrpSpPr>
        <p:grpSpPr>
          <a:xfrm rot="-5400000" flipH="1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207" name="Google Shape;207;p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2"/>
          <p:cNvSpPr/>
          <p:nvPr/>
        </p:nvSpPr>
        <p:spPr>
          <a:xfrm rot="5400000" flipH="1">
            <a:off x="5571112" y="196746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"/>
          <p:cNvSpPr/>
          <p:nvPr/>
        </p:nvSpPr>
        <p:spPr>
          <a:xfrm rot="5400000" flipH="1">
            <a:off x="5903199" y="533896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"/>
          <p:cNvSpPr/>
          <p:nvPr/>
        </p:nvSpPr>
        <p:spPr>
          <a:xfrm rot="5400000" flipH="1">
            <a:off x="6072224" y="702921"/>
            <a:ext cx="337500" cy="33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4732463" y="2029267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"/>
          <p:cNvSpPr/>
          <p:nvPr/>
        </p:nvSpPr>
        <p:spPr>
          <a:xfrm flipH="1">
            <a:off x="11384173" y="5294736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"/>
          <p:cNvSpPr/>
          <p:nvPr/>
        </p:nvSpPr>
        <p:spPr>
          <a:xfrm flipH="1">
            <a:off x="10721116" y="5295357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2"/>
          <p:cNvGrpSpPr/>
          <p:nvPr/>
        </p:nvGrpSpPr>
        <p:grpSpPr>
          <a:xfrm flipH="1">
            <a:off x="11392486" y="5960720"/>
            <a:ext cx="666771" cy="675118"/>
            <a:chOff x="8943245" y="2438859"/>
            <a:chExt cx="739541" cy="748800"/>
          </a:xfrm>
        </p:grpSpPr>
        <p:cxnSp>
          <p:nvCxnSpPr>
            <p:cNvPr id="218" name="Google Shape;218;p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" name="Google Shape;219;p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" name="Google Shape;220;p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" name="Google Shape;221;p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" name="Google Shape;222;p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3" name="Google Shape;223;p2"/>
          <p:cNvSpPr/>
          <p:nvPr/>
        </p:nvSpPr>
        <p:spPr>
          <a:xfrm flipH="1">
            <a:off x="10932465" y="5462716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"/>
          <p:cNvSpPr/>
          <p:nvPr/>
        </p:nvSpPr>
        <p:spPr>
          <a:xfrm flipH="1">
            <a:off x="11110191" y="563989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"/>
          <p:cNvSpPr/>
          <p:nvPr/>
        </p:nvSpPr>
        <p:spPr>
          <a:xfrm flipH="1">
            <a:off x="11270828" y="5801154"/>
            <a:ext cx="312600" cy="3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"/>
          <p:cNvSpPr/>
          <p:nvPr/>
        </p:nvSpPr>
        <p:spPr>
          <a:xfrm flipH="1">
            <a:off x="10040544" y="5294736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"/>
          <p:cNvSpPr/>
          <p:nvPr/>
        </p:nvSpPr>
        <p:spPr>
          <a:xfrm flipH="1">
            <a:off x="10041990" y="5970167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2"/>
          <p:cNvGrpSpPr/>
          <p:nvPr/>
        </p:nvGrpSpPr>
        <p:grpSpPr>
          <a:xfrm flipH="1">
            <a:off x="10206833" y="5959274"/>
            <a:ext cx="333386" cy="675118"/>
            <a:chOff x="10628069" y="2437255"/>
            <a:chExt cx="369772" cy="748800"/>
          </a:xfrm>
        </p:grpSpPr>
        <p:cxnSp>
          <p:nvCxnSpPr>
            <p:cNvPr id="229" name="Google Shape;229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0" name="Google Shape;230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1" name="Google Shape;231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2" name="Google Shape;232;p2"/>
          <p:cNvSpPr/>
          <p:nvPr/>
        </p:nvSpPr>
        <p:spPr>
          <a:xfrm flipH="1">
            <a:off x="10194605" y="5461268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"/>
          <p:cNvSpPr/>
          <p:nvPr/>
        </p:nvSpPr>
        <p:spPr>
          <a:xfrm flipH="1">
            <a:off x="10281049" y="5547323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"/>
          <p:cNvSpPr/>
          <p:nvPr/>
        </p:nvSpPr>
        <p:spPr>
          <a:xfrm rot="-5400000" flipH="1">
            <a:off x="9363432" y="5971927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"/>
          <p:cNvSpPr/>
          <p:nvPr/>
        </p:nvSpPr>
        <p:spPr>
          <a:xfrm flipH="1">
            <a:off x="9384734" y="531736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"/>
          <p:cNvSpPr/>
          <p:nvPr/>
        </p:nvSpPr>
        <p:spPr>
          <a:xfrm flipH="1">
            <a:off x="9527852" y="5451144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"/>
          <p:cNvSpPr/>
          <p:nvPr/>
        </p:nvSpPr>
        <p:spPr>
          <a:xfrm flipH="1">
            <a:off x="9614297" y="5537199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" name="Google Shape;252;p2"/>
          <p:cNvGrpSpPr/>
          <p:nvPr/>
        </p:nvGrpSpPr>
        <p:grpSpPr>
          <a:xfrm rot="59870" flipH="1">
            <a:off x="7967145" y="5290998"/>
            <a:ext cx="1382695" cy="1382610"/>
            <a:chOff x="3247624" y="213651"/>
            <a:chExt cx="1533709" cy="1533614"/>
          </a:xfrm>
        </p:grpSpPr>
        <p:sp>
          <p:nvSpPr>
            <p:cNvPr id="253" name="Google Shape;253;p2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2"/>
          <p:cNvSpPr/>
          <p:nvPr/>
        </p:nvSpPr>
        <p:spPr>
          <a:xfrm flipH="1">
            <a:off x="8341270" y="5664736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"/>
          <p:cNvSpPr/>
          <p:nvPr/>
        </p:nvSpPr>
        <p:spPr>
          <a:xfrm flipH="1">
            <a:off x="8497306" y="5821300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"/>
          <p:cNvSpPr/>
          <p:nvPr/>
        </p:nvSpPr>
        <p:spPr>
          <a:xfrm flipH="1">
            <a:off x="11378724" y="3952721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"/>
          <p:cNvSpPr/>
          <p:nvPr/>
        </p:nvSpPr>
        <p:spPr>
          <a:xfrm rot="-5400000" flipH="1">
            <a:off x="11378800" y="4621234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" name="Google Shape;259;p2"/>
          <p:cNvGrpSpPr/>
          <p:nvPr/>
        </p:nvGrpSpPr>
        <p:grpSpPr>
          <a:xfrm rot="-5400000" flipH="1">
            <a:off x="11542211" y="3941442"/>
            <a:ext cx="348510" cy="675118"/>
            <a:chOff x="10628069" y="2437255"/>
            <a:chExt cx="369772" cy="748800"/>
          </a:xfrm>
        </p:grpSpPr>
        <p:cxnSp>
          <p:nvCxnSpPr>
            <p:cNvPr id="260" name="Google Shape;26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" name="Google Shape;26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" name="Google Shape;26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63" name="Google Shape;263;p2"/>
          <p:cNvGrpSpPr/>
          <p:nvPr/>
        </p:nvGrpSpPr>
        <p:grpSpPr>
          <a:xfrm rot="-5400000" flipH="1">
            <a:off x="11551219" y="4616060"/>
            <a:ext cx="333386" cy="675118"/>
            <a:chOff x="10628069" y="2437255"/>
            <a:chExt cx="369772" cy="748800"/>
          </a:xfrm>
        </p:grpSpPr>
        <p:cxnSp>
          <p:nvCxnSpPr>
            <p:cNvPr id="264" name="Google Shape;264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" name="Google Shape;265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" name="Google Shape;266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7" name="Google Shape;267;p2"/>
          <p:cNvSpPr/>
          <p:nvPr/>
        </p:nvSpPr>
        <p:spPr>
          <a:xfrm rot="10800000">
            <a:off x="10711987" y="3950648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" name="Google Shape;268;p2"/>
          <p:cNvGrpSpPr/>
          <p:nvPr/>
        </p:nvGrpSpPr>
        <p:grpSpPr>
          <a:xfrm rot="5400000">
            <a:off x="10873249" y="4113168"/>
            <a:ext cx="1012677" cy="1012677"/>
            <a:chOff x="6214949" y="2511699"/>
            <a:chExt cx="1123200" cy="1123200"/>
          </a:xfrm>
        </p:grpSpPr>
        <p:sp>
          <p:nvSpPr>
            <p:cNvPr id="269" name="Google Shape;269;p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00DDF874-4EFF-4E16-A16B-6D676D102E3B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6ABBA264-1ACA-46AC-BF83-F91B0A88A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11CFFC0-DFC9-440D-8C6C-C408BEE039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3BD0C294-F18F-4D04-BD23-A66146B0B9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6E61112D-A970-4039-ACD3-A7CDFBBD8183}"/>
              </a:ext>
            </a:extLst>
          </p:cNvPr>
          <p:cNvGrpSpPr/>
          <p:nvPr userDrawn="1"/>
        </p:nvGrpSpPr>
        <p:grpSpPr>
          <a:xfrm>
            <a:off x="9372069" y="6159187"/>
            <a:ext cx="677705" cy="341702"/>
            <a:chOff x="11184673" y="2647468"/>
            <a:chExt cx="748937" cy="369772"/>
          </a:xfrm>
        </p:grpSpPr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DEC619B7-527F-4F2C-8F1F-ED3FAA9F10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D658BFB-982A-4DFB-908C-1D2BA2DA57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C3A53511-F541-4D0A-B96B-718A290BC2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"/>
          <p:cNvSpPr/>
          <p:nvPr/>
        </p:nvSpPr>
        <p:spPr>
          <a:xfrm flipH="1">
            <a:off x="10942175" y="5650638"/>
            <a:ext cx="1054500" cy="1014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D0CBEE-70A2-42B5-9FDC-DA9CFD36BCCB}"/>
              </a:ext>
            </a:extLst>
          </p:cNvPr>
          <p:cNvGrpSpPr/>
          <p:nvPr userDrawn="1"/>
        </p:nvGrpSpPr>
        <p:grpSpPr>
          <a:xfrm>
            <a:off x="10940211" y="5667555"/>
            <a:ext cx="1054936" cy="862641"/>
            <a:chOff x="3210946" y="234733"/>
            <a:chExt cx="1560780" cy="129861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DB11964-1010-4B52-AABE-C93D730B7B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EB62A1-962A-4A98-8742-C4B08C91BB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74B375E-B0A5-426E-BF41-17AE000325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913CA21-438F-4B23-8C08-0AF7782BC6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5850D2B-4088-4B12-A01C-336779A1F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DC57BBB-8ECB-4525-8184-5677EBABC4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D399F37-A8AD-47EE-9750-A42A5196A3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55A7D5-D4DC-419C-938A-1488D37EF4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873350" y="12935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873350" y="2293600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40" name="Google Shape;640;p7"/>
          <p:cNvSpPr txBox="1">
            <a:spLocks noGrp="1"/>
          </p:cNvSpPr>
          <p:nvPr>
            <p:ph type="body" idx="2"/>
          </p:nvPr>
        </p:nvSpPr>
        <p:spPr>
          <a:xfrm>
            <a:off x="6464146" y="2281850"/>
            <a:ext cx="49611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 dirty="0"/>
          </a:p>
        </p:txBody>
      </p:sp>
      <p:sp>
        <p:nvSpPr>
          <p:cNvPr id="641" name="Google Shape;641;p7"/>
          <p:cNvSpPr/>
          <p:nvPr/>
        </p:nvSpPr>
        <p:spPr>
          <a:xfrm rot="-5400000" flipH="1">
            <a:off x="10943908" y="4662679"/>
            <a:ext cx="993600" cy="10197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7"/>
          <p:cNvSpPr/>
          <p:nvPr/>
        </p:nvSpPr>
        <p:spPr>
          <a:xfrm rot="-5400000">
            <a:off x="11063920" y="4808749"/>
            <a:ext cx="753600" cy="7536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7"/>
          <p:cNvSpPr/>
          <p:nvPr/>
        </p:nvSpPr>
        <p:spPr>
          <a:xfrm rot="-5400000">
            <a:off x="11178853" y="4923617"/>
            <a:ext cx="523800" cy="523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7"/>
          <p:cNvSpPr/>
          <p:nvPr/>
        </p:nvSpPr>
        <p:spPr>
          <a:xfrm>
            <a:off x="11447080" y="4685379"/>
            <a:ext cx="508500" cy="50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7"/>
          <p:cNvSpPr/>
          <p:nvPr/>
        </p:nvSpPr>
        <p:spPr>
          <a:xfrm>
            <a:off x="11351369" y="5086434"/>
            <a:ext cx="194100" cy="19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6" name="Google Shape;646;p7"/>
          <p:cNvGrpSpPr/>
          <p:nvPr/>
        </p:nvGrpSpPr>
        <p:grpSpPr>
          <a:xfrm>
            <a:off x="11034459" y="5320659"/>
            <a:ext cx="282880" cy="36671"/>
            <a:chOff x="10578164" y="275923"/>
            <a:chExt cx="416551" cy="54000"/>
          </a:xfrm>
        </p:grpSpPr>
        <p:sp>
          <p:nvSpPr>
            <p:cNvPr id="647" name="Google Shape;647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0" name="Google Shape;650;p7"/>
          <p:cNvGrpSpPr/>
          <p:nvPr/>
        </p:nvGrpSpPr>
        <p:grpSpPr>
          <a:xfrm>
            <a:off x="11034459" y="5424697"/>
            <a:ext cx="282880" cy="36671"/>
            <a:chOff x="10578164" y="275923"/>
            <a:chExt cx="416551" cy="54000"/>
          </a:xfrm>
        </p:grpSpPr>
        <p:sp>
          <p:nvSpPr>
            <p:cNvPr id="651" name="Google Shape;651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7"/>
          <p:cNvGrpSpPr/>
          <p:nvPr/>
        </p:nvGrpSpPr>
        <p:grpSpPr>
          <a:xfrm>
            <a:off x="11034459" y="5528735"/>
            <a:ext cx="282880" cy="36671"/>
            <a:chOff x="10578164" y="275923"/>
            <a:chExt cx="416551" cy="54000"/>
          </a:xfrm>
        </p:grpSpPr>
        <p:sp>
          <p:nvSpPr>
            <p:cNvPr id="655" name="Google Shape;655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8" name="Google Shape;658;p7"/>
          <p:cNvGrpSpPr/>
          <p:nvPr/>
        </p:nvGrpSpPr>
        <p:grpSpPr>
          <a:xfrm>
            <a:off x="11556283" y="4822802"/>
            <a:ext cx="282880" cy="36671"/>
            <a:chOff x="10578164" y="275923"/>
            <a:chExt cx="416551" cy="54000"/>
          </a:xfrm>
        </p:grpSpPr>
        <p:sp>
          <p:nvSpPr>
            <p:cNvPr id="659" name="Google Shape;659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2" name="Google Shape;662;p7"/>
          <p:cNvGrpSpPr/>
          <p:nvPr/>
        </p:nvGrpSpPr>
        <p:grpSpPr>
          <a:xfrm>
            <a:off x="11556283" y="4926840"/>
            <a:ext cx="282880" cy="36671"/>
            <a:chOff x="10578164" y="275923"/>
            <a:chExt cx="416551" cy="54000"/>
          </a:xfrm>
        </p:grpSpPr>
        <p:sp>
          <p:nvSpPr>
            <p:cNvPr id="663" name="Google Shape;663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p7"/>
          <p:cNvGrpSpPr/>
          <p:nvPr/>
        </p:nvGrpSpPr>
        <p:grpSpPr>
          <a:xfrm>
            <a:off x="11556283" y="5030878"/>
            <a:ext cx="282880" cy="36671"/>
            <a:chOff x="10578164" y="275923"/>
            <a:chExt cx="416551" cy="54000"/>
          </a:xfrm>
        </p:grpSpPr>
        <p:sp>
          <p:nvSpPr>
            <p:cNvPr id="667" name="Google Shape;667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7"/>
          <p:cNvGrpSpPr/>
          <p:nvPr/>
        </p:nvGrpSpPr>
        <p:grpSpPr>
          <a:xfrm rot="59737" flipH="1">
            <a:off x="10939584" y="5640153"/>
            <a:ext cx="1041545" cy="1041481"/>
            <a:chOff x="3247624" y="213651"/>
            <a:chExt cx="1533709" cy="1533614"/>
          </a:xfrm>
        </p:grpSpPr>
        <p:sp>
          <p:nvSpPr>
            <p:cNvPr id="681" name="Google Shape;681;p7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7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3" name="Google Shape;683;p7"/>
          <p:cNvSpPr/>
          <p:nvPr/>
        </p:nvSpPr>
        <p:spPr>
          <a:xfrm flipH="1">
            <a:off x="11221584" y="5921549"/>
            <a:ext cx="477900" cy="47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7"/>
          <p:cNvSpPr/>
          <p:nvPr/>
        </p:nvSpPr>
        <p:spPr>
          <a:xfrm flipH="1">
            <a:off x="11339157" y="6039477"/>
            <a:ext cx="242400" cy="242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7"/>
          <p:cNvSpPr/>
          <p:nvPr/>
        </p:nvSpPr>
        <p:spPr>
          <a:xfrm flipH="1">
            <a:off x="10427311" y="5654840"/>
            <a:ext cx="508500" cy="50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7"/>
          <p:cNvSpPr/>
          <p:nvPr/>
        </p:nvSpPr>
        <p:spPr>
          <a:xfrm rot="-5400000" flipH="1">
            <a:off x="10427216" y="6158380"/>
            <a:ext cx="508500" cy="50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7" name="Google Shape;687;p7"/>
          <p:cNvGrpSpPr/>
          <p:nvPr/>
        </p:nvGrpSpPr>
        <p:grpSpPr>
          <a:xfrm rot="-5400000" flipH="1">
            <a:off x="10550281" y="5646193"/>
            <a:ext cx="262501" cy="508510"/>
            <a:chOff x="10628069" y="2437255"/>
            <a:chExt cx="369772" cy="748800"/>
          </a:xfrm>
        </p:grpSpPr>
        <p:cxnSp>
          <p:nvCxnSpPr>
            <p:cNvPr id="688" name="Google Shape;688;p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9" name="Google Shape;689;p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0" name="Google Shape;690;p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91" name="Google Shape;691;p7"/>
          <p:cNvGrpSpPr/>
          <p:nvPr/>
        </p:nvGrpSpPr>
        <p:grpSpPr>
          <a:xfrm rot="-5400000" flipH="1">
            <a:off x="10557064" y="6154407"/>
            <a:ext cx="251112" cy="508510"/>
            <a:chOff x="10628069" y="2437255"/>
            <a:chExt cx="369772" cy="748800"/>
          </a:xfrm>
        </p:grpSpPr>
        <p:cxnSp>
          <p:nvCxnSpPr>
            <p:cNvPr id="692" name="Google Shape;692;p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3" name="Google Shape;693;p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4" name="Google Shape;694;p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5" name="Google Shape;695;p7"/>
          <p:cNvSpPr/>
          <p:nvPr/>
        </p:nvSpPr>
        <p:spPr>
          <a:xfrm rot="10800000">
            <a:off x="9925020" y="5653342"/>
            <a:ext cx="1013400" cy="1013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6" name="Google Shape;696;p7"/>
          <p:cNvGrpSpPr/>
          <p:nvPr/>
        </p:nvGrpSpPr>
        <p:grpSpPr>
          <a:xfrm rot="5400000">
            <a:off x="10046451" y="5775647"/>
            <a:ext cx="762765" cy="762765"/>
            <a:chOff x="6214949" y="2511699"/>
            <a:chExt cx="1123200" cy="1123200"/>
          </a:xfrm>
        </p:grpSpPr>
        <p:sp>
          <p:nvSpPr>
            <p:cNvPr id="697" name="Google Shape;697;p7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7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7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0" name="Google Shape;700;p7"/>
          <p:cNvSpPr/>
          <p:nvPr/>
        </p:nvSpPr>
        <p:spPr>
          <a:xfrm>
            <a:off x="161600" y="715829"/>
            <a:ext cx="1049400" cy="49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7"/>
          <p:cNvSpPr/>
          <p:nvPr/>
        </p:nvSpPr>
        <p:spPr>
          <a:xfrm rot="-5400000" flipH="1">
            <a:off x="164361" y="167215"/>
            <a:ext cx="1049400" cy="104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7"/>
          <p:cNvSpPr/>
          <p:nvPr/>
        </p:nvSpPr>
        <p:spPr>
          <a:xfrm rot="-5400000" flipH="1">
            <a:off x="426735" y="429589"/>
            <a:ext cx="525000" cy="52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7"/>
          <p:cNvSpPr/>
          <p:nvPr/>
        </p:nvSpPr>
        <p:spPr>
          <a:xfrm rot="-5400000" flipH="1">
            <a:off x="557921" y="560776"/>
            <a:ext cx="262200" cy="26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7"/>
          <p:cNvSpPr/>
          <p:nvPr/>
        </p:nvSpPr>
        <p:spPr>
          <a:xfrm rot="-5400000" flipH="1">
            <a:off x="295548" y="298402"/>
            <a:ext cx="787200" cy="78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7"/>
          <p:cNvSpPr/>
          <p:nvPr/>
        </p:nvSpPr>
        <p:spPr>
          <a:xfrm>
            <a:off x="160477" y="195322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7"/>
          <p:cNvSpPr/>
          <p:nvPr/>
        </p:nvSpPr>
        <p:spPr>
          <a:xfrm rot="-5400000">
            <a:off x="695599" y="182959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7" name="Google Shape;707;p7"/>
          <p:cNvGrpSpPr/>
          <p:nvPr/>
        </p:nvGrpSpPr>
        <p:grpSpPr>
          <a:xfrm>
            <a:off x="293401" y="186714"/>
            <a:ext cx="791215" cy="524759"/>
            <a:chOff x="10624861" y="3933984"/>
            <a:chExt cx="1115330" cy="748800"/>
          </a:xfrm>
        </p:grpSpPr>
        <p:cxnSp>
          <p:nvCxnSpPr>
            <p:cNvPr id="708" name="Google Shape;708;p7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9" name="Google Shape;709;p7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0" name="Google Shape;710;p7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1" name="Google Shape;711;p7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2" name="Google Shape;712;p7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3" name="Google Shape;713;p7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4" name="Google Shape;714;p7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 preserve="1" userDrawn="1">
  <p:cSld name="1_006 Two columns">
    <p:bg>
      <p:bgRef idx="1001">
        <a:schemeClr val="bg1"/>
      </p:bgRef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"/>
          <p:cNvSpPr/>
          <p:nvPr/>
        </p:nvSpPr>
        <p:spPr>
          <a:xfrm flipH="1">
            <a:off x="10942175" y="5650638"/>
            <a:ext cx="1054500" cy="1014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D0CBEE-70A2-42B5-9FDC-DA9CFD36BCCB}"/>
              </a:ext>
            </a:extLst>
          </p:cNvPr>
          <p:cNvGrpSpPr/>
          <p:nvPr userDrawn="1"/>
        </p:nvGrpSpPr>
        <p:grpSpPr>
          <a:xfrm>
            <a:off x="10940211" y="5667555"/>
            <a:ext cx="1054936" cy="862641"/>
            <a:chOff x="3210946" y="234733"/>
            <a:chExt cx="1560780" cy="129861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DB11964-1010-4B52-AABE-C93D730B7B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EB62A1-962A-4A98-8742-C4B08C91BB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74B375E-B0A5-426E-BF41-17AE000325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913CA21-438F-4B23-8C08-0AF7782BC6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5850D2B-4088-4B12-A01C-336779A1F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DC57BBB-8ECB-4525-8184-5677EBABC4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D399F37-A8AD-47EE-9750-A42A5196A3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55A7D5-D4DC-419C-938A-1488D37EF4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873350" y="12935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tx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 hasCustomPrompt="1"/>
          </p:nvPr>
        </p:nvSpPr>
        <p:spPr>
          <a:xfrm>
            <a:off x="873350" y="2293600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9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chemeClr val="tx2"/>
              </a:buClr>
              <a:buSzPts val="19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r>
              <a:rPr lang="en-US" dirty="0"/>
              <a:t>Test1</a:t>
            </a:r>
          </a:p>
          <a:p>
            <a:pPr lvl="1"/>
            <a:r>
              <a:rPr lang="en-US" dirty="0"/>
              <a:t>Second level</a:t>
            </a:r>
            <a:endParaRPr dirty="0"/>
          </a:p>
        </p:txBody>
      </p:sp>
      <p:sp>
        <p:nvSpPr>
          <p:cNvPr id="641" name="Google Shape;641;p7"/>
          <p:cNvSpPr/>
          <p:nvPr/>
        </p:nvSpPr>
        <p:spPr>
          <a:xfrm rot="-5400000" flipH="1">
            <a:off x="10943908" y="4662679"/>
            <a:ext cx="993600" cy="10197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7"/>
          <p:cNvSpPr/>
          <p:nvPr/>
        </p:nvSpPr>
        <p:spPr>
          <a:xfrm rot="-5400000">
            <a:off x="11063920" y="4808749"/>
            <a:ext cx="753600" cy="7536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7"/>
          <p:cNvSpPr/>
          <p:nvPr/>
        </p:nvSpPr>
        <p:spPr>
          <a:xfrm rot="-5400000">
            <a:off x="11178853" y="4923617"/>
            <a:ext cx="523800" cy="523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7"/>
          <p:cNvSpPr/>
          <p:nvPr/>
        </p:nvSpPr>
        <p:spPr>
          <a:xfrm>
            <a:off x="11447080" y="4685379"/>
            <a:ext cx="508500" cy="50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7"/>
          <p:cNvSpPr/>
          <p:nvPr/>
        </p:nvSpPr>
        <p:spPr>
          <a:xfrm>
            <a:off x="11351369" y="5086434"/>
            <a:ext cx="194100" cy="19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6" name="Google Shape;646;p7"/>
          <p:cNvGrpSpPr/>
          <p:nvPr/>
        </p:nvGrpSpPr>
        <p:grpSpPr>
          <a:xfrm>
            <a:off x="11034459" y="5320659"/>
            <a:ext cx="282880" cy="36671"/>
            <a:chOff x="10578164" y="275923"/>
            <a:chExt cx="416551" cy="54000"/>
          </a:xfrm>
        </p:grpSpPr>
        <p:sp>
          <p:nvSpPr>
            <p:cNvPr id="647" name="Google Shape;647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0" name="Google Shape;650;p7"/>
          <p:cNvGrpSpPr/>
          <p:nvPr/>
        </p:nvGrpSpPr>
        <p:grpSpPr>
          <a:xfrm>
            <a:off x="11034459" y="5424697"/>
            <a:ext cx="282880" cy="36671"/>
            <a:chOff x="10578164" y="275923"/>
            <a:chExt cx="416551" cy="54000"/>
          </a:xfrm>
        </p:grpSpPr>
        <p:sp>
          <p:nvSpPr>
            <p:cNvPr id="651" name="Google Shape;651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7"/>
          <p:cNvGrpSpPr/>
          <p:nvPr/>
        </p:nvGrpSpPr>
        <p:grpSpPr>
          <a:xfrm>
            <a:off x="11034459" y="5528735"/>
            <a:ext cx="282880" cy="36671"/>
            <a:chOff x="10578164" y="275923"/>
            <a:chExt cx="416551" cy="54000"/>
          </a:xfrm>
        </p:grpSpPr>
        <p:sp>
          <p:nvSpPr>
            <p:cNvPr id="655" name="Google Shape;655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8" name="Google Shape;658;p7"/>
          <p:cNvGrpSpPr/>
          <p:nvPr/>
        </p:nvGrpSpPr>
        <p:grpSpPr>
          <a:xfrm>
            <a:off x="11556283" y="4822802"/>
            <a:ext cx="282880" cy="36671"/>
            <a:chOff x="10578164" y="275923"/>
            <a:chExt cx="416551" cy="54000"/>
          </a:xfrm>
        </p:grpSpPr>
        <p:sp>
          <p:nvSpPr>
            <p:cNvPr id="659" name="Google Shape;659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2" name="Google Shape;662;p7"/>
          <p:cNvGrpSpPr/>
          <p:nvPr/>
        </p:nvGrpSpPr>
        <p:grpSpPr>
          <a:xfrm>
            <a:off x="11556283" y="4926840"/>
            <a:ext cx="282880" cy="36671"/>
            <a:chOff x="10578164" y="275923"/>
            <a:chExt cx="416551" cy="54000"/>
          </a:xfrm>
        </p:grpSpPr>
        <p:sp>
          <p:nvSpPr>
            <p:cNvPr id="663" name="Google Shape;663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p7"/>
          <p:cNvGrpSpPr/>
          <p:nvPr/>
        </p:nvGrpSpPr>
        <p:grpSpPr>
          <a:xfrm>
            <a:off x="11556283" y="5030878"/>
            <a:ext cx="282880" cy="36671"/>
            <a:chOff x="10578164" y="275923"/>
            <a:chExt cx="416551" cy="54000"/>
          </a:xfrm>
        </p:grpSpPr>
        <p:sp>
          <p:nvSpPr>
            <p:cNvPr id="667" name="Google Shape;667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7"/>
          <p:cNvGrpSpPr/>
          <p:nvPr/>
        </p:nvGrpSpPr>
        <p:grpSpPr>
          <a:xfrm rot="59737" flipH="1">
            <a:off x="10939584" y="5640153"/>
            <a:ext cx="1041545" cy="1041481"/>
            <a:chOff x="3247624" y="213651"/>
            <a:chExt cx="1533709" cy="1533614"/>
          </a:xfrm>
        </p:grpSpPr>
        <p:sp>
          <p:nvSpPr>
            <p:cNvPr id="681" name="Google Shape;681;p7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7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3" name="Google Shape;683;p7"/>
          <p:cNvSpPr/>
          <p:nvPr/>
        </p:nvSpPr>
        <p:spPr>
          <a:xfrm flipH="1">
            <a:off x="11221584" y="5921549"/>
            <a:ext cx="477900" cy="47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7"/>
          <p:cNvSpPr/>
          <p:nvPr/>
        </p:nvSpPr>
        <p:spPr>
          <a:xfrm flipH="1">
            <a:off x="11339157" y="6039477"/>
            <a:ext cx="242400" cy="242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7"/>
          <p:cNvSpPr/>
          <p:nvPr/>
        </p:nvSpPr>
        <p:spPr>
          <a:xfrm flipH="1">
            <a:off x="10427311" y="5654840"/>
            <a:ext cx="508500" cy="50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7"/>
          <p:cNvSpPr/>
          <p:nvPr/>
        </p:nvSpPr>
        <p:spPr>
          <a:xfrm rot="-5400000" flipH="1">
            <a:off x="10427216" y="6158380"/>
            <a:ext cx="508500" cy="50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7" name="Google Shape;687;p7"/>
          <p:cNvGrpSpPr/>
          <p:nvPr/>
        </p:nvGrpSpPr>
        <p:grpSpPr>
          <a:xfrm rot="-5400000" flipH="1">
            <a:off x="10550281" y="5646193"/>
            <a:ext cx="262501" cy="508510"/>
            <a:chOff x="10628069" y="2437255"/>
            <a:chExt cx="369772" cy="748800"/>
          </a:xfrm>
        </p:grpSpPr>
        <p:cxnSp>
          <p:nvCxnSpPr>
            <p:cNvPr id="688" name="Google Shape;688;p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9" name="Google Shape;689;p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0" name="Google Shape;690;p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91" name="Google Shape;691;p7"/>
          <p:cNvGrpSpPr/>
          <p:nvPr/>
        </p:nvGrpSpPr>
        <p:grpSpPr>
          <a:xfrm rot="-5400000" flipH="1">
            <a:off x="10557064" y="6154407"/>
            <a:ext cx="251112" cy="508510"/>
            <a:chOff x="10628069" y="2437255"/>
            <a:chExt cx="369772" cy="748800"/>
          </a:xfrm>
        </p:grpSpPr>
        <p:cxnSp>
          <p:nvCxnSpPr>
            <p:cNvPr id="692" name="Google Shape;692;p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3" name="Google Shape;693;p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4" name="Google Shape;694;p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5" name="Google Shape;695;p7"/>
          <p:cNvSpPr/>
          <p:nvPr/>
        </p:nvSpPr>
        <p:spPr>
          <a:xfrm rot="10800000">
            <a:off x="9925020" y="5653342"/>
            <a:ext cx="1013400" cy="1013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6" name="Google Shape;696;p7"/>
          <p:cNvGrpSpPr/>
          <p:nvPr/>
        </p:nvGrpSpPr>
        <p:grpSpPr>
          <a:xfrm rot="5400000">
            <a:off x="10046451" y="5775647"/>
            <a:ext cx="762765" cy="762765"/>
            <a:chOff x="6214949" y="2511699"/>
            <a:chExt cx="1123200" cy="1123200"/>
          </a:xfrm>
        </p:grpSpPr>
        <p:sp>
          <p:nvSpPr>
            <p:cNvPr id="697" name="Google Shape;697;p7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7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7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0" name="Google Shape;700;p7"/>
          <p:cNvSpPr/>
          <p:nvPr/>
        </p:nvSpPr>
        <p:spPr>
          <a:xfrm>
            <a:off x="161600" y="715829"/>
            <a:ext cx="1049400" cy="49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7"/>
          <p:cNvSpPr/>
          <p:nvPr/>
        </p:nvSpPr>
        <p:spPr>
          <a:xfrm rot="-5400000" flipH="1">
            <a:off x="164361" y="167215"/>
            <a:ext cx="1049400" cy="104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7"/>
          <p:cNvSpPr/>
          <p:nvPr/>
        </p:nvSpPr>
        <p:spPr>
          <a:xfrm rot="-5400000" flipH="1">
            <a:off x="426735" y="429589"/>
            <a:ext cx="525000" cy="52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7"/>
          <p:cNvSpPr/>
          <p:nvPr/>
        </p:nvSpPr>
        <p:spPr>
          <a:xfrm rot="-5400000" flipH="1">
            <a:off x="557921" y="560776"/>
            <a:ext cx="262200" cy="26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7"/>
          <p:cNvSpPr/>
          <p:nvPr/>
        </p:nvSpPr>
        <p:spPr>
          <a:xfrm rot="-5400000" flipH="1">
            <a:off x="295548" y="298402"/>
            <a:ext cx="787200" cy="78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7"/>
          <p:cNvSpPr/>
          <p:nvPr/>
        </p:nvSpPr>
        <p:spPr>
          <a:xfrm>
            <a:off x="160477" y="195322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7"/>
          <p:cNvSpPr/>
          <p:nvPr/>
        </p:nvSpPr>
        <p:spPr>
          <a:xfrm rot="-5400000">
            <a:off x="695599" y="182959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7" name="Google Shape;707;p7"/>
          <p:cNvGrpSpPr/>
          <p:nvPr/>
        </p:nvGrpSpPr>
        <p:grpSpPr>
          <a:xfrm>
            <a:off x="293401" y="186714"/>
            <a:ext cx="791215" cy="524759"/>
            <a:chOff x="10624861" y="3933984"/>
            <a:chExt cx="1115330" cy="748800"/>
          </a:xfrm>
        </p:grpSpPr>
        <p:cxnSp>
          <p:nvCxnSpPr>
            <p:cNvPr id="708" name="Google Shape;708;p7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9" name="Google Shape;709;p7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0" name="Google Shape;710;p7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1" name="Google Shape;711;p7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2" name="Google Shape;712;p7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3" name="Google Shape;713;p7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4" name="Google Shape;714;p7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" name="Google Shape;639;p7">
            <a:extLst>
              <a:ext uri="{FF2B5EF4-FFF2-40B4-BE49-F238E27FC236}">
                <a16:creationId xmlns:a16="http://schemas.microsoft.com/office/drawing/2014/main" id="{CAB11B03-DAE6-CB77-AE9A-4DAD809582F1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6353242" y="2298479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9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chemeClr val="tx2"/>
              </a:buClr>
              <a:buSzPts val="19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r>
              <a:rPr lang="en-US" dirty="0"/>
              <a:t>Test1</a:t>
            </a:r>
          </a:p>
          <a:p>
            <a:pPr lvl="1"/>
            <a:r>
              <a:rPr lang="en-US" dirty="0"/>
              <a:t>Second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7239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"/>
          <p:cNvSpPr txBox="1">
            <a:spLocks noGrp="1"/>
          </p:cNvSpPr>
          <p:nvPr>
            <p:ph type="title"/>
          </p:nvPr>
        </p:nvSpPr>
        <p:spPr>
          <a:xfrm>
            <a:off x="2703300" y="1020125"/>
            <a:ext cx="6785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17" name="Google Shape;717;p8"/>
          <p:cNvSpPr txBox="1">
            <a:spLocks noGrp="1"/>
          </p:cNvSpPr>
          <p:nvPr>
            <p:ph type="body" idx="1"/>
          </p:nvPr>
        </p:nvSpPr>
        <p:spPr>
          <a:xfrm>
            <a:off x="2703302" y="2035175"/>
            <a:ext cx="67854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718" name="Google Shape;718;p8"/>
          <p:cNvSpPr/>
          <p:nvPr/>
        </p:nvSpPr>
        <p:spPr>
          <a:xfrm>
            <a:off x="138303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8"/>
          <p:cNvSpPr/>
          <p:nvPr/>
        </p:nvSpPr>
        <p:spPr>
          <a:xfrm>
            <a:off x="147129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0" name="Google Shape;720;p8"/>
          <p:cNvGrpSpPr/>
          <p:nvPr/>
        </p:nvGrpSpPr>
        <p:grpSpPr>
          <a:xfrm>
            <a:off x="138491" y="723273"/>
            <a:ext cx="527441" cy="534044"/>
            <a:chOff x="8943245" y="2438859"/>
            <a:chExt cx="739541" cy="748800"/>
          </a:xfrm>
        </p:grpSpPr>
        <p:cxnSp>
          <p:nvCxnSpPr>
            <p:cNvPr id="721" name="Google Shape;721;p8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2" name="Google Shape;722;p8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3" name="Google Shape;723;p8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4" name="Google Shape;724;p8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5" name="Google Shape;725;p8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6" name="Google Shape;726;p8"/>
          <p:cNvSpPr/>
          <p:nvPr/>
        </p:nvSpPr>
        <p:spPr>
          <a:xfrm>
            <a:off x="247156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8"/>
          <p:cNvSpPr/>
          <p:nvPr/>
        </p:nvSpPr>
        <p:spPr>
          <a:xfrm>
            <a:off x="387307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8"/>
          <p:cNvSpPr/>
          <p:nvPr/>
        </p:nvSpPr>
        <p:spPr>
          <a:xfrm>
            <a:off x="514872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8"/>
          <p:cNvSpPr/>
          <p:nvPr/>
        </p:nvSpPr>
        <p:spPr>
          <a:xfrm>
            <a:off x="1201162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8"/>
          <p:cNvSpPr/>
          <p:nvPr/>
        </p:nvSpPr>
        <p:spPr>
          <a:xfrm>
            <a:off x="1200019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1" name="Google Shape;731;p8"/>
          <p:cNvGrpSpPr/>
          <p:nvPr/>
        </p:nvGrpSpPr>
        <p:grpSpPr>
          <a:xfrm>
            <a:off x="1340107" y="722129"/>
            <a:ext cx="263721" cy="534044"/>
            <a:chOff x="10628069" y="2437255"/>
            <a:chExt cx="369772" cy="748800"/>
          </a:xfrm>
        </p:grpSpPr>
        <p:cxnSp>
          <p:nvCxnSpPr>
            <p:cNvPr id="732" name="Google Shape;732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3" name="Google Shape;733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4" name="Google Shape;734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35" name="Google Shape;735;p8"/>
          <p:cNvSpPr/>
          <p:nvPr/>
        </p:nvSpPr>
        <p:spPr>
          <a:xfrm>
            <a:off x="1330607" y="328183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8"/>
          <p:cNvSpPr/>
          <p:nvPr/>
        </p:nvSpPr>
        <p:spPr>
          <a:xfrm>
            <a:off x="1398680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8"/>
          <p:cNvSpPr/>
          <p:nvPr/>
        </p:nvSpPr>
        <p:spPr>
          <a:xfrm rot="5400000">
            <a:off x="1736669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8"/>
          <p:cNvSpPr/>
          <p:nvPr/>
        </p:nvSpPr>
        <p:spPr>
          <a:xfrm>
            <a:off x="1752206" y="214348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8"/>
          <p:cNvSpPr/>
          <p:nvPr/>
        </p:nvSpPr>
        <p:spPr>
          <a:xfrm>
            <a:off x="1858032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8"/>
          <p:cNvSpPr/>
          <p:nvPr/>
        </p:nvSpPr>
        <p:spPr>
          <a:xfrm>
            <a:off x="1926105" y="388248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8"/>
          <p:cNvSpPr/>
          <p:nvPr/>
        </p:nvSpPr>
        <p:spPr>
          <a:xfrm rot="-5400000">
            <a:off x="145984" y="1259425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8"/>
          <p:cNvSpPr/>
          <p:nvPr/>
        </p:nvSpPr>
        <p:spPr>
          <a:xfrm rot="-5400000">
            <a:off x="275102" y="1388907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8"/>
          <p:cNvSpPr/>
          <p:nvPr/>
        </p:nvSpPr>
        <p:spPr>
          <a:xfrm rot="-5400000">
            <a:off x="395804" y="150940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8"/>
          <p:cNvSpPr/>
          <p:nvPr/>
        </p:nvSpPr>
        <p:spPr>
          <a:xfrm rot="-5400000">
            <a:off x="538815" y="1647234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8"/>
          <p:cNvSpPr/>
          <p:nvPr/>
        </p:nvSpPr>
        <p:spPr>
          <a:xfrm rot="-5400000" flipH="1">
            <a:off x="144840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8"/>
          <p:cNvSpPr/>
          <p:nvPr/>
        </p:nvSpPr>
        <p:spPr>
          <a:xfrm rot="5400000">
            <a:off x="150181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8"/>
          <p:cNvSpPr/>
          <p:nvPr/>
        </p:nvSpPr>
        <p:spPr>
          <a:xfrm rot="-5400000" flipH="1">
            <a:off x="401525" y="1494750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8"/>
          <p:cNvSpPr/>
          <p:nvPr/>
        </p:nvSpPr>
        <p:spPr>
          <a:xfrm rot="-5400000" flipH="1">
            <a:off x="537671" y="1625583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3" name="Google Shape;753;p8"/>
          <p:cNvGrpSpPr/>
          <p:nvPr/>
        </p:nvGrpSpPr>
        <p:grpSpPr>
          <a:xfrm rot="5400000">
            <a:off x="9953899" y="145391"/>
            <a:ext cx="1024041" cy="1024041"/>
            <a:chOff x="4761550" y="1708047"/>
            <a:chExt cx="1516200" cy="1516200"/>
          </a:xfrm>
        </p:grpSpPr>
        <p:sp>
          <p:nvSpPr>
            <p:cNvPr id="754" name="Google Shape;754;p8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8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8"/>
          <p:cNvGrpSpPr/>
          <p:nvPr/>
        </p:nvGrpSpPr>
        <p:grpSpPr>
          <a:xfrm rot="5400000">
            <a:off x="9412491" y="-381011"/>
            <a:ext cx="2079963" cy="2079963"/>
            <a:chOff x="6547473" y="2211197"/>
            <a:chExt cx="2916381" cy="2916381"/>
          </a:xfrm>
        </p:grpSpPr>
        <p:grpSp>
          <p:nvGrpSpPr>
            <p:cNvPr id="757" name="Google Shape;757;p8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758" name="Google Shape;758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9" name="Google Shape;759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0" name="Google Shape;760;p8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761" name="Google Shape;761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2" name="Google Shape;762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3" name="Google Shape;763;p8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764" name="Google Shape;764;p8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5" name="Google Shape;765;p8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6" name="Google Shape;766;p8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767" name="Google Shape;767;p8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8" name="Google Shape;768;p8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9" name="Google Shape;769;p8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770" name="Google Shape;770;p8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1" name="Google Shape;771;p8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72" name="Google Shape;772;p8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773" name="Google Shape;773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4" name="Google Shape;774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775" name="Google Shape;775;p8"/>
          <p:cNvSpPr/>
          <p:nvPr/>
        </p:nvSpPr>
        <p:spPr>
          <a:xfrm rot="10800000">
            <a:off x="11105670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8"/>
          <p:cNvSpPr/>
          <p:nvPr/>
        </p:nvSpPr>
        <p:spPr>
          <a:xfrm rot="10800000">
            <a:off x="11239163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8"/>
          <p:cNvSpPr/>
          <p:nvPr/>
        </p:nvSpPr>
        <p:spPr>
          <a:xfrm rot="10800000" flipH="1">
            <a:off x="11104783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8"/>
          <p:cNvSpPr/>
          <p:nvPr/>
        </p:nvSpPr>
        <p:spPr>
          <a:xfrm rot="5400000">
            <a:off x="11502229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8"/>
          <p:cNvSpPr/>
          <p:nvPr/>
        </p:nvSpPr>
        <p:spPr>
          <a:xfrm rot="10800000">
            <a:off x="10973411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0" name="Google Shape;780;p8"/>
          <p:cNvGrpSpPr/>
          <p:nvPr/>
        </p:nvGrpSpPr>
        <p:grpSpPr>
          <a:xfrm rot="10800000">
            <a:off x="11640055" y="134297"/>
            <a:ext cx="275702" cy="534044"/>
            <a:chOff x="10628069" y="2437255"/>
            <a:chExt cx="369772" cy="748800"/>
          </a:xfrm>
        </p:grpSpPr>
        <p:cxnSp>
          <p:nvCxnSpPr>
            <p:cNvPr id="781" name="Google Shape;781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2" name="Google Shape;782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3" name="Google Shape;783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84" name="Google Shape;784;p8"/>
          <p:cNvGrpSpPr/>
          <p:nvPr/>
        </p:nvGrpSpPr>
        <p:grpSpPr>
          <a:xfrm rot="10800000">
            <a:off x="11112902" y="133154"/>
            <a:ext cx="263721" cy="534044"/>
            <a:chOff x="10628069" y="2437255"/>
            <a:chExt cx="369772" cy="748800"/>
          </a:xfrm>
        </p:grpSpPr>
        <p:cxnSp>
          <p:nvCxnSpPr>
            <p:cNvPr id="785" name="Google Shape;785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6" name="Google Shape;786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7" name="Google Shape;787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88" name="Google Shape;788;p8"/>
          <p:cNvSpPr/>
          <p:nvPr/>
        </p:nvSpPr>
        <p:spPr>
          <a:xfrm rot="-5400000" flipH="1">
            <a:off x="10973830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8"/>
          <p:cNvSpPr/>
          <p:nvPr/>
        </p:nvSpPr>
        <p:spPr>
          <a:xfrm rot="10800000">
            <a:off x="10984425" y="1214942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0" name="Google Shape;790;p8"/>
          <p:cNvGrpSpPr/>
          <p:nvPr/>
        </p:nvGrpSpPr>
        <p:grpSpPr>
          <a:xfrm flipH="1">
            <a:off x="11108532" y="267280"/>
            <a:ext cx="801066" cy="801066"/>
            <a:chOff x="6214949" y="2511699"/>
            <a:chExt cx="1123200" cy="1123200"/>
          </a:xfrm>
        </p:grpSpPr>
        <p:sp>
          <p:nvSpPr>
            <p:cNvPr id="791" name="Google Shape;791;p8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8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8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4" name="Google Shape;794;p8"/>
          <p:cNvSpPr/>
          <p:nvPr/>
        </p:nvSpPr>
        <p:spPr>
          <a:xfrm rot="10800000" flipH="1">
            <a:off x="10971275" y="1196940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8"/>
          <p:cNvSpPr/>
          <p:nvPr/>
        </p:nvSpPr>
        <p:spPr>
          <a:xfrm rot="10800000" flipH="1">
            <a:off x="11238290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8"/>
          <p:cNvSpPr/>
          <p:nvPr/>
        </p:nvSpPr>
        <p:spPr>
          <a:xfrm rot="10800000" flipH="1">
            <a:off x="11371797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8"/>
          <p:cNvSpPr/>
          <p:nvPr/>
        </p:nvSpPr>
        <p:spPr>
          <a:xfrm rot="5400000">
            <a:off x="10342684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8"/>
          <p:cNvSpPr/>
          <p:nvPr/>
        </p:nvSpPr>
        <p:spPr>
          <a:xfrm rot="5400000" flipH="1">
            <a:off x="9637817" y="5901438"/>
            <a:ext cx="1068000" cy="508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8"/>
          <p:cNvSpPr/>
          <p:nvPr/>
        </p:nvSpPr>
        <p:spPr>
          <a:xfrm rot="10800000">
            <a:off x="9916235" y="5618728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8"/>
          <p:cNvSpPr/>
          <p:nvPr/>
        </p:nvSpPr>
        <p:spPr>
          <a:xfrm rot="10800000">
            <a:off x="10182920" y="5885414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8"/>
          <p:cNvSpPr/>
          <p:nvPr/>
        </p:nvSpPr>
        <p:spPr>
          <a:xfrm rot="10800000">
            <a:off x="10316713" y="6019207"/>
            <a:ext cx="267000" cy="267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8"/>
          <p:cNvSpPr/>
          <p:nvPr/>
        </p:nvSpPr>
        <p:spPr>
          <a:xfrm rot="10800000">
            <a:off x="10049427" y="5751921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8"/>
          <p:cNvSpPr/>
          <p:nvPr/>
        </p:nvSpPr>
        <p:spPr>
          <a:xfrm rot="10800000">
            <a:off x="10989611" y="4554400"/>
            <a:ext cx="1043400" cy="107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8"/>
          <p:cNvSpPr/>
          <p:nvPr/>
        </p:nvSpPr>
        <p:spPr>
          <a:xfrm rot="-5400000" flipH="1">
            <a:off x="10980770" y="5645993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8"/>
          <p:cNvSpPr/>
          <p:nvPr/>
        </p:nvSpPr>
        <p:spPr>
          <a:xfrm rot="5400000" flipH="1">
            <a:off x="10980601" y="5619833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p8"/>
          <p:cNvGrpSpPr/>
          <p:nvPr/>
        </p:nvGrpSpPr>
        <p:grpSpPr>
          <a:xfrm rot="-5400000" flipH="1">
            <a:off x="11231067" y="5887547"/>
            <a:ext cx="1079966" cy="542389"/>
            <a:chOff x="10576560" y="3328633"/>
            <a:chExt cx="1514255" cy="760500"/>
          </a:xfrm>
        </p:grpSpPr>
        <p:sp>
          <p:nvSpPr>
            <p:cNvPr id="807" name="Google Shape;807;p8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8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9" name="Google Shape;809;p8"/>
          <p:cNvSpPr/>
          <p:nvPr/>
        </p:nvSpPr>
        <p:spPr>
          <a:xfrm rot="10800000">
            <a:off x="11252111" y="587614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8"/>
          <p:cNvSpPr/>
          <p:nvPr/>
        </p:nvSpPr>
        <p:spPr>
          <a:xfrm rot="10800000" flipH="1">
            <a:off x="11253473" y="5877289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8"/>
          <p:cNvGrpSpPr/>
          <p:nvPr/>
        </p:nvGrpSpPr>
        <p:grpSpPr>
          <a:xfrm rot="5400000" flipH="1">
            <a:off x="11325953" y="5947927"/>
            <a:ext cx="419790" cy="419790"/>
            <a:chOff x="9392653" y="5061283"/>
            <a:chExt cx="588600" cy="588600"/>
          </a:xfrm>
        </p:grpSpPr>
        <p:sp>
          <p:nvSpPr>
            <p:cNvPr id="812" name="Google Shape;812;p8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5" name="Google Shape;815;p8"/>
          <p:cNvSpPr/>
          <p:nvPr/>
        </p:nvSpPr>
        <p:spPr>
          <a:xfrm rot="10800000" flipH="1">
            <a:off x="11101883" y="4694259"/>
            <a:ext cx="791400" cy="7914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8"/>
          <p:cNvSpPr/>
          <p:nvPr/>
        </p:nvSpPr>
        <p:spPr>
          <a:xfrm rot="10800000" flipH="1">
            <a:off x="11222586" y="4814757"/>
            <a:ext cx="550200" cy="5502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8"/>
          <p:cNvSpPr/>
          <p:nvPr/>
        </p:nvSpPr>
        <p:spPr>
          <a:xfrm rot="5400000" flipH="1">
            <a:off x="11488577" y="4548964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8"/>
          <p:cNvSpPr/>
          <p:nvPr/>
        </p:nvSpPr>
        <p:spPr>
          <a:xfrm rot="5400000" flipH="1">
            <a:off x="11397840" y="4979931"/>
            <a:ext cx="203700" cy="2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9" name="Google Shape;819;p8"/>
          <p:cNvGrpSpPr/>
          <p:nvPr/>
        </p:nvGrpSpPr>
        <p:grpSpPr>
          <a:xfrm rot="5400000" flipH="1">
            <a:off x="11187905" y="5348691"/>
            <a:ext cx="297084" cy="38513"/>
            <a:chOff x="10578164" y="275923"/>
            <a:chExt cx="416551" cy="54000"/>
          </a:xfrm>
        </p:grpSpPr>
        <p:sp>
          <p:nvSpPr>
            <p:cNvPr id="820" name="Google Shape;820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3" name="Google Shape;823;p8"/>
          <p:cNvGrpSpPr/>
          <p:nvPr/>
        </p:nvGrpSpPr>
        <p:grpSpPr>
          <a:xfrm rot="5400000" flipH="1">
            <a:off x="11078645" y="5348691"/>
            <a:ext cx="297084" cy="38513"/>
            <a:chOff x="10578164" y="275923"/>
            <a:chExt cx="416551" cy="54000"/>
          </a:xfrm>
        </p:grpSpPr>
        <p:sp>
          <p:nvSpPr>
            <p:cNvPr id="824" name="Google Shape;824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8"/>
          <p:cNvGrpSpPr/>
          <p:nvPr/>
        </p:nvGrpSpPr>
        <p:grpSpPr>
          <a:xfrm rot="5400000" flipH="1">
            <a:off x="10969384" y="5348691"/>
            <a:ext cx="297084" cy="38513"/>
            <a:chOff x="10578164" y="275923"/>
            <a:chExt cx="416551" cy="54000"/>
          </a:xfrm>
        </p:grpSpPr>
        <p:sp>
          <p:nvSpPr>
            <p:cNvPr id="828" name="Google Shape;828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1" name="Google Shape;831;p8"/>
          <p:cNvGrpSpPr/>
          <p:nvPr/>
        </p:nvGrpSpPr>
        <p:grpSpPr>
          <a:xfrm rot="5400000" flipH="1">
            <a:off x="11710755" y="4800672"/>
            <a:ext cx="297084" cy="38513"/>
            <a:chOff x="10578164" y="275923"/>
            <a:chExt cx="416551" cy="54000"/>
          </a:xfrm>
        </p:grpSpPr>
        <p:sp>
          <p:nvSpPr>
            <p:cNvPr id="832" name="Google Shape;832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5" name="Google Shape;835;p8"/>
          <p:cNvGrpSpPr/>
          <p:nvPr/>
        </p:nvGrpSpPr>
        <p:grpSpPr>
          <a:xfrm rot="5400000" flipH="1">
            <a:off x="11601494" y="4800672"/>
            <a:ext cx="297084" cy="38513"/>
            <a:chOff x="10578164" y="275923"/>
            <a:chExt cx="416551" cy="54000"/>
          </a:xfrm>
        </p:grpSpPr>
        <p:sp>
          <p:nvSpPr>
            <p:cNvPr id="836" name="Google Shape;836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8"/>
          <p:cNvGrpSpPr/>
          <p:nvPr/>
        </p:nvGrpSpPr>
        <p:grpSpPr>
          <a:xfrm rot="5400000" flipH="1">
            <a:off x="11492233" y="4800672"/>
            <a:ext cx="297084" cy="38513"/>
            <a:chOff x="10578164" y="275923"/>
            <a:chExt cx="416551" cy="54000"/>
          </a:xfrm>
        </p:grpSpPr>
        <p:sp>
          <p:nvSpPr>
            <p:cNvPr id="840" name="Google Shape;840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8"/>
          <p:cNvSpPr/>
          <p:nvPr/>
        </p:nvSpPr>
        <p:spPr>
          <a:xfrm rot="5400000" flipH="1">
            <a:off x="10421331" y="6156381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8"/>
          <p:cNvSpPr/>
          <p:nvPr/>
        </p:nvSpPr>
        <p:spPr>
          <a:xfrm rot="10800000" flipH="1">
            <a:off x="10433926" y="5611794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5" name="Google Shape;845;p8"/>
          <p:cNvGrpSpPr/>
          <p:nvPr/>
        </p:nvGrpSpPr>
        <p:grpSpPr>
          <a:xfrm rot="5400000" flipH="1">
            <a:off x="10294721" y="5885189"/>
            <a:ext cx="805268" cy="534044"/>
            <a:chOff x="10624861" y="3933984"/>
            <a:chExt cx="1115330" cy="748800"/>
          </a:xfrm>
        </p:grpSpPr>
        <p:cxnSp>
          <p:nvCxnSpPr>
            <p:cNvPr id="846" name="Google Shape;846;p8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7" name="Google Shape;847;p8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8" name="Google Shape;848;p8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9" name="Google Shape;849;p8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0" name="Google Shape;850;p8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1" name="Google Shape;851;p8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2" name="Google Shape;852;p8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53" name="Google Shape;853;p8"/>
          <p:cNvSpPr/>
          <p:nvPr/>
        </p:nvSpPr>
        <p:spPr>
          <a:xfrm rot="5400000">
            <a:off x="1540047" y="5621646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8"/>
          <p:cNvSpPr/>
          <p:nvPr/>
        </p:nvSpPr>
        <p:spPr>
          <a:xfrm rot="5400000">
            <a:off x="1693566" y="5775327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8"/>
          <p:cNvSpPr/>
          <p:nvPr/>
        </p:nvSpPr>
        <p:spPr>
          <a:xfrm rot="5400000" flipH="1">
            <a:off x="1540047" y="5622851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8"/>
          <p:cNvSpPr/>
          <p:nvPr/>
        </p:nvSpPr>
        <p:spPr>
          <a:xfrm>
            <a:off x="156488" y="6105380"/>
            <a:ext cx="1229400" cy="5847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8"/>
          <p:cNvSpPr/>
          <p:nvPr/>
        </p:nvSpPr>
        <p:spPr>
          <a:xfrm rot="-5400000" flipH="1">
            <a:off x="159723" y="5462695"/>
            <a:ext cx="1229400" cy="122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8"/>
          <p:cNvSpPr/>
          <p:nvPr/>
        </p:nvSpPr>
        <p:spPr>
          <a:xfrm rot="-5400000" flipH="1">
            <a:off x="467085" y="5770058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8"/>
          <p:cNvSpPr/>
          <p:nvPr/>
        </p:nvSpPr>
        <p:spPr>
          <a:xfrm rot="-5400000" flipH="1">
            <a:off x="620766" y="5923740"/>
            <a:ext cx="307200" cy="30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8"/>
          <p:cNvSpPr/>
          <p:nvPr/>
        </p:nvSpPr>
        <p:spPr>
          <a:xfrm rot="-5400000" flipH="1">
            <a:off x="313404" y="5616377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8"/>
          <p:cNvSpPr/>
          <p:nvPr/>
        </p:nvSpPr>
        <p:spPr>
          <a:xfrm>
            <a:off x="288186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8"/>
          <p:cNvSpPr/>
          <p:nvPr/>
        </p:nvSpPr>
        <p:spPr>
          <a:xfrm>
            <a:off x="447100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8"/>
          <p:cNvSpPr/>
          <p:nvPr/>
        </p:nvSpPr>
        <p:spPr>
          <a:xfrm>
            <a:off x="606015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8"/>
          <p:cNvSpPr/>
          <p:nvPr/>
        </p:nvSpPr>
        <p:spPr>
          <a:xfrm>
            <a:off x="288186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8"/>
          <p:cNvSpPr/>
          <p:nvPr/>
        </p:nvSpPr>
        <p:spPr>
          <a:xfrm>
            <a:off x="447100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8"/>
          <p:cNvSpPr/>
          <p:nvPr/>
        </p:nvSpPr>
        <p:spPr>
          <a:xfrm>
            <a:off x="606015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8"/>
          <p:cNvSpPr/>
          <p:nvPr/>
        </p:nvSpPr>
        <p:spPr>
          <a:xfrm>
            <a:off x="288186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8"/>
          <p:cNvSpPr/>
          <p:nvPr/>
        </p:nvSpPr>
        <p:spPr>
          <a:xfrm>
            <a:off x="447100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8"/>
          <p:cNvSpPr/>
          <p:nvPr/>
        </p:nvSpPr>
        <p:spPr>
          <a:xfrm>
            <a:off x="606015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8"/>
          <p:cNvSpPr/>
          <p:nvPr/>
        </p:nvSpPr>
        <p:spPr>
          <a:xfrm>
            <a:off x="923844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8"/>
          <p:cNvSpPr/>
          <p:nvPr/>
        </p:nvSpPr>
        <p:spPr>
          <a:xfrm>
            <a:off x="1082759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8"/>
          <p:cNvSpPr/>
          <p:nvPr/>
        </p:nvSpPr>
        <p:spPr>
          <a:xfrm>
            <a:off x="1241672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8"/>
          <p:cNvSpPr/>
          <p:nvPr/>
        </p:nvSpPr>
        <p:spPr>
          <a:xfrm>
            <a:off x="923844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8"/>
          <p:cNvSpPr/>
          <p:nvPr/>
        </p:nvSpPr>
        <p:spPr>
          <a:xfrm>
            <a:off x="1082759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8"/>
          <p:cNvSpPr/>
          <p:nvPr/>
        </p:nvSpPr>
        <p:spPr>
          <a:xfrm>
            <a:off x="1241672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8"/>
          <p:cNvSpPr/>
          <p:nvPr/>
        </p:nvSpPr>
        <p:spPr>
          <a:xfrm>
            <a:off x="923844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8"/>
          <p:cNvSpPr/>
          <p:nvPr/>
        </p:nvSpPr>
        <p:spPr>
          <a:xfrm>
            <a:off x="1082759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8"/>
          <p:cNvSpPr/>
          <p:nvPr/>
        </p:nvSpPr>
        <p:spPr>
          <a:xfrm>
            <a:off x="1241672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8"/>
          <p:cNvSpPr/>
          <p:nvPr/>
        </p:nvSpPr>
        <p:spPr>
          <a:xfrm>
            <a:off x="764930" y="4423603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8"/>
          <p:cNvSpPr/>
          <p:nvPr/>
        </p:nvSpPr>
        <p:spPr>
          <a:xfrm>
            <a:off x="764930" y="457242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8"/>
          <p:cNvSpPr/>
          <p:nvPr/>
        </p:nvSpPr>
        <p:spPr>
          <a:xfrm>
            <a:off x="764930" y="4705435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2" name="Google Shape;882;p8"/>
          <p:cNvGrpSpPr/>
          <p:nvPr/>
        </p:nvGrpSpPr>
        <p:grpSpPr>
          <a:xfrm rot="5400000">
            <a:off x="199151" y="4837194"/>
            <a:ext cx="603911" cy="701850"/>
            <a:chOff x="10628069" y="2437255"/>
            <a:chExt cx="369772" cy="748800"/>
          </a:xfrm>
        </p:grpSpPr>
        <p:cxnSp>
          <p:nvCxnSpPr>
            <p:cNvPr id="883" name="Google Shape;883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4" name="Google Shape;884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5" name="Google Shape;885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86" name="Google Shape;886;p8"/>
          <p:cNvSpPr/>
          <p:nvPr/>
        </p:nvSpPr>
        <p:spPr>
          <a:xfrm rot="5400000">
            <a:off x="781841" y="4883325"/>
            <a:ext cx="615000" cy="6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8"/>
          <p:cNvSpPr/>
          <p:nvPr/>
        </p:nvSpPr>
        <p:spPr>
          <a:xfrm>
            <a:off x="947190" y="5048510"/>
            <a:ext cx="284400" cy="28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8"/>
          <p:cNvSpPr/>
          <p:nvPr/>
        </p:nvSpPr>
        <p:spPr>
          <a:xfrm>
            <a:off x="155172" y="549562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8"/>
          <p:cNvSpPr/>
          <p:nvPr/>
        </p:nvSpPr>
        <p:spPr>
          <a:xfrm rot="-5400000">
            <a:off x="782051" y="548116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0" name="Google Shape;890;p8"/>
          <p:cNvGrpSpPr/>
          <p:nvPr/>
        </p:nvGrpSpPr>
        <p:grpSpPr>
          <a:xfrm>
            <a:off x="311537" y="5485276"/>
            <a:ext cx="926951" cy="614690"/>
            <a:chOff x="10624861" y="3933984"/>
            <a:chExt cx="1115330" cy="748800"/>
          </a:xfrm>
        </p:grpSpPr>
        <p:cxnSp>
          <p:nvCxnSpPr>
            <p:cNvPr id="891" name="Google Shape;891;p8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2" name="Google Shape;892;p8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3" name="Google Shape;893;p8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4" name="Google Shape;894;p8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5" name="Google Shape;895;p8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6" name="Google Shape;896;p8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7" name="Google Shape;897;p8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98" name="Google Shape;898;p8"/>
          <p:cNvSpPr/>
          <p:nvPr/>
        </p:nvSpPr>
        <p:spPr>
          <a:xfrm rot="5400000">
            <a:off x="1412141" y="5474931"/>
            <a:ext cx="1208400" cy="1208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8"/>
          <p:cNvSpPr/>
          <p:nvPr/>
        </p:nvSpPr>
        <p:spPr>
          <a:xfrm rot="5400000" flipH="1">
            <a:off x="1391138" y="5469332"/>
            <a:ext cx="1229400" cy="122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8"/>
          <p:cNvSpPr/>
          <p:nvPr/>
        </p:nvSpPr>
        <p:spPr>
          <a:xfrm rot="5400000" flipH="1">
            <a:off x="1693566" y="5776369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8"/>
          <p:cNvSpPr/>
          <p:nvPr/>
        </p:nvSpPr>
        <p:spPr>
          <a:xfrm rot="5400000" flipH="1">
            <a:off x="1847685" y="5930488"/>
            <a:ext cx="307200" cy="3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62A070F-BAB3-4843-9767-6AF341DFB11C}"/>
              </a:ext>
            </a:extLst>
          </p:cNvPr>
          <p:cNvGrpSpPr/>
          <p:nvPr userDrawn="1"/>
        </p:nvGrpSpPr>
        <p:grpSpPr>
          <a:xfrm>
            <a:off x="1723316" y="862642"/>
            <a:ext cx="536806" cy="284121"/>
            <a:chOff x="11184673" y="2647468"/>
            <a:chExt cx="748937" cy="369772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644AF2E-5CE9-483B-A091-EC598D21C2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A108FE5-241D-4CD6-A513-0D3253856E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97F62959-DCC9-4545-91BE-B0FFA23EE8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 preserve="1">
  <p:cSld name="1_005 One column">
    <p:bg>
      <p:bgRef idx="1001">
        <a:schemeClr val="bg1"/>
      </p:bgRef>
    </p:bg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"/>
          <p:cNvSpPr txBox="1">
            <a:spLocks noGrp="1"/>
          </p:cNvSpPr>
          <p:nvPr>
            <p:ph type="title"/>
          </p:nvPr>
        </p:nvSpPr>
        <p:spPr>
          <a:xfrm>
            <a:off x="2703300" y="1020125"/>
            <a:ext cx="6785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tx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17" name="Google Shape;717;p8"/>
          <p:cNvSpPr txBox="1">
            <a:spLocks noGrp="1"/>
          </p:cNvSpPr>
          <p:nvPr>
            <p:ph type="body" idx="1"/>
          </p:nvPr>
        </p:nvSpPr>
        <p:spPr>
          <a:xfrm>
            <a:off x="2703302" y="2035175"/>
            <a:ext cx="67854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107950" lvl="0" indent="0" algn="ctr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900"/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Clr>
                <a:schemeClr val="tx2"/>
              </a:buClr>
              <a:buSzPts val="19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pPr lvl="0"/>
            <a:endParaRPr dirty="0"/>
          </a:p>
        </p:txBody>
      </p:sp>
      <p:sp>
        <p:nvSpPr>
          <p:cNvPr id="718" name="Google Shape;718;p8"/>
          <p:cNvSpPr/>
          <p:nvPr/>
        </p:nvSpPr>
        <p:spPr>
          <a:xfrm>
            <a:off x="138303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8"/>
          <p:cNvSpPr/>
          <p:nvPr/>
        </p:nvSpPr>
        <p:spPr>
          <a:xfrm>
            <a:off x="147129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0" name="Google Shape;720;p8"/>
          <p:cNvGrpSpPr/>
          <p:nvPr/>
        </p:nvGrpSpPr>
        <p:grpSpPr>
          <a:xfrm>
            <a:off x="138491" y="723273"/>
            <a:ext cx="527441" cy="534044"/>
            <a:chOff x="8943245" y="2438859"/>
            <a:chExt cx="739541" cy="748800"/>
          </a:xfrm>
        </p:grpSpPr>
        <p:cxnSp>
          <p:nvCxnSpPr>
            <p:cNvPr id="721" name="Google Shape;721;p8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2" name="Google Shape;722;p8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3" name="Google Shape;723;p8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4" name="Google Shape;724;p8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5" name="Google Shape;725;p8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6" name="Google Shape;726;p8"/>
          <p:cNvSpPr/>
          <p:nvPr/>
        </p:nvSpPr>
        <p:spPr>
          <a:xfrm>
            <a:off x="247156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8"/>
          <p:cNvSpPr/>
          <p:nvPr/>
        </p:nvSpPr>
        <p:spPr>
          <a:xfrm>
            <a:off x="387307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8"/>
          <p:cNvSpPr/>
          <p:nvPr/>
        </p:nvSpPr>
        <p:spPr>
          <a:xfrm>
            <a:off x="514872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8"/>
          <p:cNvSpPr/>
          <p:nvPr/>
        </p:nvSpPr>
        <p:spPr>
          <a:xfrm>
            <a:off x="1201162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8"/>
          <p:cNvSpPr/>
          <p:nvPr/>
        </p:nvSpPr>
        <p:spPr>
          <a:xfrm>
            <a:off x="1200019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1" name="Google Shape;731;p8"/>
          <p:cNvGrpSpPr/>
          <p:nvPr/>
        </p:nvGrpSpPr>
        <p:grpSpPr>
          <a:xfrm>
            <a:off x="1340107" y="722129"/>
            <a:ext cx="263721" cy="534044"/>
            <a:chOff x="10628069" y="2437255"/>
            <a:chExt cx="369772" cy="748800"/>
          </a:xfrm>
        </p:grpSpPr>
        <p:cxnSp>
          <p:nvCxnSpPr>
            <p:cNvPr id="732" name="Google Shape;732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3" name="Google Shape;733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4" name="Google Shape;734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35" name="Google Shape;735;p8"/>
          <p:cNvSpPr/>
          <p:nvPr/>
        </p:nvSpPr>
        <p:spPr>
          <a:xfrm>
            <a:off x="1330607" y="328183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8"/>
          <p:cNvSpPr/>
          <p:nvPr/>
        </p:nvSpPr>
        <p:spPr>
          <a:xfrm>
            <a:off x="1398680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8"/>
          <p:cNvSpPr/>
          <p:nvPr/>
        </p:nvSpPr>
        <p:spPr>
          <a:xfrm rot="5400000">
            <a:off x="1736669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8"/>
          <p:cNvSpPr/>
          <p:nvPr/>
        </p:nvSpPr>
        <p:spPr>
          <a:xfrm>
            <a:off x="1752206" y="214348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8"/>
          <p:cNvSpPr/>
          <p:nvPr/>
        </p:nvSpPr>
        <p:spPr>
          <a:xfrm>
            <a:off x="1858032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8"/>
          <p:cNvSpPr/>
          <p:nvPr/>
        </p:nvSpPr>
        <p:spPr>
          <a:xfrm>
            <a:off x="1926105" y="388248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8"/>
          <p:cNvSpPr/>
          <p:nvPr/>
        </p:nvSpPr>
        <p:spPr>
          <a:xfrm rot="-5400000">
            <a:off x="145984" y="1259425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8"/>
          <p:cNvSpPr/>
          <p:nvPr/>
        </p:nvSpPr>
        <p:spPr>
          <a:xfrm rot="-5400000">
            <a:off x="275102" y="1388907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8"/>
          <p:cNvSpPr/>
          <p:nvPr/>
        </p:nvSpPr>
        <p:spPr>
          <a:xfrm rot="-5400000">
            <a:off x="395804" y="150940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8"/>
          <p:cNvSpPr/>
          <p:nvPr/>
        </p:nvSpPr>
        <p:spPr>
          <a:xfrm rot="-5400000">
            <a:off x="538815" y="1647234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8"/>
          <p:cNvSpPr/>
          <p:nvPr/>
        </p:nvSpPr>
        <p:spPr>
          <a:xfrm rot="-5400000" flipH="1">
            <a:off x="144840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8"/>
          <p:cNvSpPr/>
          <p:nvPr/>
        </p:nvSpPr>
        <p:spPr>
          <a:xfrm rot="5400000">
            <a:off x="150181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8"/>
          <p:cNvSpPr/>
          <p:nvPr/>
        </p:nvSpPr>
        <p:spPr>
          <a:xfrm rot="-5400000" flipH="1">
            <a:off x="401525" y="1494750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8"/>
          <p:cNvSpPr/>
          <p:nvPr/>
        </p:nvSpPr>
        <p:spPr>
          <a:xfrm rot="-5400000" flipH="1">
            <a:off x="537671" y="1625583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3" name="Google Shape;753;p8"/>
          <p:cNvGrpSpPr/>
          <p:nvPr/>
        </p:nvGrpSpPr>
        <p:grpSpPr>
          <a:xfrm rot="5400000">
            <a:off x="9953899" y="145391"/>
            <a:ext cx="1024041" cy="1024041"/>
            <a:chOff x="4761550" y="1708047"/>
            <a:chExt cx="1516200" cy="1516200"/>
          </a:xfrm>
        </p:grpSpPr>
        <p:sp>
          <p:nvSpPr>
            <p:cNvPr id="754" name="Google Shape;754;p8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8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8"/>
          <p:cNvGrpSpPr/>
          <p:nvPr/>
        </p:nvGrpSpPr>
        <p:grpSpPr>
          <a:xfrm rot="5400000">
            <a:off x="9412491" y="-381011"/>
            <a:ext cx="2079963" cy="2079963"/>
            <a:chOff x="6547473" y="2211197"/>
            <a:chExt cx="2916381" cy="2916381"/>
          </a:xfrm>
        </p:grpSpPr>
        <p:grpSp>
          <p:nvGrpSpPr>
            <p:cNvPr id="757" name="Google Shape;757;p8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758" name="Google Shape;758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9" name="Google Shape;759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0" name="Google Shape;760;p8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761" name="Google Shape;761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2" name="Google Shape;762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3" name="Google Shape;763;p8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764" name="Google Shape;764;p8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5" name="Google Shape;765;p8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6" name="Google Shape;766;p8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767" name="Google Shape;767;p8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8" name="Google Shape;768;p8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9" name="Google Shape;769;p8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770" name="Google Shape;770;p8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1" name="Google Shape;771;p8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72" name="Google Shape;772;p8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773" name="Google Shape;773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4" name="Google Shape;774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775" name="Google Shape;775;p8"/>
          <p:cNvSpPr/>
          <p:nvPr/>
        </p:nvSpPr>
        <p:spPr>
          <a:xfrm rot="10800000">
            <a:off x="11105670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8"/>
          <p:cNvSpPr/>
          <p:nvPr/>
        </p:nvSpPr>
        <p:spPr>
          <a:xfrm rot="10800000">
            <a:off x="11239163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8"/>
          <p:cNvSpPr/>
          <p:nvPr/>
        </p:nvSpPr>
        <p:spPr>
          <a:xfrm rot="10800000" flipH="1">
            <a:off x="11104783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8"/>
          <p:cNvSpPr/>
          <p:nvPr/>
        </p:nvSpPr>
        <p:spPr>
          <a:xfrm rot="5400000">
            <a:off x="11502229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8"/>
          <p:cNvSpPr/>
          <p:nvPr/>
        </p:nvSpPr>
        <p:spPr>
          <a:xfrm rot="10800000">
            <a:off x="10973411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0" name="Google Shape;780;p8"/>
          <p:cNvGrpSpPr/>
          <p:nvPr/>
        </p:nvGrpSpPr>
        <p:grpSpPr>
          <a:xfrm rot="10800000">
            <a:off x="11640055" y="134297"/>
            <a:ext cx="275702" cy="534044"/>
            <a:chOff x="10628069" y="2437255"/>
            <a:chExt cx="369772" cy="748800"/>
          </a:xfrm>
        </p:grpSpPr>
        <p:cxnSp>
          <p:nvCxnSpPr>
            <p:cNvPr id="781" name="Google Shape;781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2" name="Google Shape;782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3" name="Google Shape;783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84" name="Google Shape;784;p8"/>
          <p:cNvGrpSpPr/>
          <p:nvPr/>
        </p:nvGrpSpPr>
        <p:grpSpPr>
          <a:xfrm rot="10800000">
            <a:off x="11112902" y="133154"/>
            <a:ext cx="263721" cy="534044"/>
            <a:chOff x="10628069" y="2437255"/>
            <a:chExt cx="369772" cy="748800"/>
          </a:xfrm>
        </p:grpSpPr>
        <p:cxnSp>
          <p:nvCxnSpPr>
            <p:cNvPr id="785" name="Google Shape;785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6" name="Google Shape;786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7" name="Google Shape;787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88" name="Google Shape;788;p8"/>
          <p:cNvSpPr/>
          <p:nvPr/>
        </p:nvSpPr>
        <p:spPr>
          <a:xfrm rot="-5400000" flipH="1">
            <a:off x="10973830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8"/>
          <p:cNvSpPr/>
          <p:nvPr/>
        </p:nvSpPr>
        <p:spPr>
          <a:xfrm rot="10800000">
            <a:off x="10984425" y="1214942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0" name="Google Shape;790;p8"/>
          <p:cNvGrpSpPr/>
          <p:nvPr/>
        </p:nvGrpSpPr>
        <p:grpSpPr>
          <a:xfrm flipH="1">
            <a:off x="11108532" y="267280"/>
            <a:ext cx="801066" cy="801066"/>
            <a:chOff x="6214949" y="2511699"/>
            <a:chExt cx="1123200" cy="1123200"/>
          </a:xfrm>
        </p:grpSpPr>
        <p:sp>
          <p:nvSpPr>
            <p:cNvPr id="791" name="Google Shape;791;p8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8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8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4" name="Google Shape;794;p8"/>
          <p:cNvSpPr/>
          <p:nvPr/>
        </p:nvSpPr>
        <p:spPr>
          <a:xfrm rot="10800000" flipH="1">
            <a:off x="10971275" y="1196940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8"/>
          <p:cNvSpPr/>
          <p:nvPr/>
        </p:nvSpPr>
        <p:spPr>
          <a:xfrm rot="10800000" flipH="1">
            <a:off x="11238290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8"/>
          <p:cNvSpPr/>
          <p:nvPr/>
        </p:nvSpPr>
        <p:spPr>
          <a:xfrm rot="10800000" flipH="1">
            <a:off x="11371797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8"/>
          <p:cNvSpPr/>
          <p:nvPr/>
        </p:nvSpPr>
        <p:spPr>
          <a:xfrm rot="5400000">
            <a:off x="10342684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8"/>
          <p:cNvSpPr/>
          <p:nvPr/>
        </p:nvSpPr>
        <p:spPr>
          <a:xfrm rot="5400000" flipH="1">
            <a:off x="9637817" y="5901438"/>
            <a:ext cx="1068000" cy="508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8"/>
          <p:cNvSpPr/>
          <p:nvPr/>
        </p:nvSpPr>
        <p:spPr>
          <a:xfrm rot="10800000">
            <a:off x="9916235" y="5618728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8"/>
          <p:cNvSpPr/>
          <p:nvPr/>
        </p:nvSpPr>
        <p:spPr>
          <a:xfrm rot="10800000">
            <a:off x="10182920" y="5885414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8"/>
          <p:cNvSpPr/>
          <p:nvPr/>
        </p:nvSpPr>
        <p:spPr>
          <a:xfrm rot="10800000">
            <a:off x="10316713" y="6019207"/>
            <a:ext cx="267000" cy="267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8"/>
          <p:cNvSpPr/>
          <p:nvPr/>
        </p:nvSpPr>
        <p:spPr>
          <a:xfrm rot="10800000">
            <a:off x="10049427" y="5751921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8"/>
          <p:cNvSpPr/>
          <p:nvPr/>
        </p:nvSpPr>
        <p:spPr>
          <a:xfrm rot="10800000">
            <a:off x="10989611" y="4554400"/>
            <a:ext cx="1043400" cy="107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8"/>
          <p:cNvSpPr/>
          <p:nvPr/>
        </p:nvSpPr>
        <p:spPr>
          <a:xfrm rot="-5400000" flipH="1">
            <a:off x="10980770" y="5645993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8"/>
          <p:cNvSpPr/>
          <p:nvPr/>
        </p:nvSpPr>
        <p:spPr>
          <a:xfrm rot="5400000" flipH="1">
            <a:off x="10980601" y="5619833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p8"/>
          <p:cNvGrpSpPr/>
          <p:nvPr/>
        </p:nvGrpSpPr>
        <p:grpSpPr>
          <a:xfrm rot="-5400000" flipH="1">
            <a:off x="11231067" y="5887547"/>
            <a:ext cx="1079966" cy="542389"/>
            <a:chOff x="10576560" y="3328633"/>
            <a:chExt cx="1514255" cy="760500"/>
          </a:xfrm>
        </p:grpSpPr>
        <p:sp>
          <p:nvSpPr>
            <p:cNvPr id="807" name="Google Shape;807;p8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8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9" name="Google Shape;809;p8"/>
          <p:cNvSpPr/>
          <p:nvPr/>
        </p:nvSpPr>
        <p:spPr>
          <a:xfrm rot="10800000">
            <a:off x="11252111" y="587614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8"/>
          <p:cNvSpPr/>
          <p:nvPr/>
        </p:nvSpPr>
        <p:spPr>
          <a:xfrm rot="10800000" flipH="1">
            <a:off x="11253473" y="5877289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8"/>
          <p:cNvGrpSpPr/>
          <p:nvPr/>
        </p:nvGrpSpPr>
        <p:grpSpPr>
          <a:xfrm rot="5400000" flipH="1">
            <a:off x="11325953" y="5947927"/>
            <a:ext cx="419790" cy="419790"/>
            <a:chOff x="9392653" y="5061283"/>
            <a:chExt cx="588600" cy="588600"/>
          </a:xfrm>
        </p:grpSpPr>
        <p:sp>
          <p:nvSpPr>
            <p:cNvPr id="812" name="Google Shape;812;p8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5" name="Google Shape;815;p8"/>
          <p:cNvSpPr/>
          <p:nvPr/>
        </p:nvSpPr>
        <p:spPr>
          <a:xfrm rot="10800000" flipH="1">
            <a:off x="11101883" y="4694259"/>
            <a:ext cx="791400" cy="7914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8"/>
          <p:cNvSpPr/>
          <p:nvPr/>
        </p:nvSpPr>
        <p:spPr>
          <a:xfrm rot="10800000" flipH="1">
            <a:off x="11222586" y="4814757"/>
            <a:ext cx="550200" cy="5502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8"/>
          <p:cNvSpPr/>
          <p:nvPr/>
        </p:nvSpPr>
        <p:spPr>
          <a:xfrm rot="5400000" flipH="1">
            <a:off x="11488577" y="4548964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8"/>
          <p:cNvSpPr/>
          <p:nvPr/>
        </p:nvSpPr>
        <p:spPr>
          <a:xfrm rot="5400000" flipH="1">
            <a:off x="11397840" y="4979931"/>
            <a:ext cx="203700" cy="2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9" name="Google Shape;819;p8"/>
          <p:cNvGrpSpPr/>
          <p:nvPr/>
        </p:nvGrpSpPr>
        <p:grpSpPr>
          <a:xfrm rot="5400000" flipH="1">
            <a:off x="11187905" y="5348691"/>
            <a:ext cx="297084" cy="38513"/>
            <a:chOff x="10578164" y="275923"/>
            <a:chExt cx="416551" cy="54000"/>
          </a:xfrm>
        </p:grpSpPr>
        <p:sp>
          <p:nvSpPr>
            <p:cNvPr id="820" name="Google Shape;820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3" name="Google Shape;823;p8"/>
          <p:cNvGrpSpPr/>
          <p:nvPr/>
        </p:nvGrpSpPr>
        <p:grpSpPr>
          <a:xfrm rot="5400000" flipH="1">
            <a:off x="11078645" y="5348691"/>
            <a:ext cx="297084" cy="38513"/>
            <a:chOff x="10578164" y="275923"/>
            <a:chExt cx="416551" cy="54000"/>
          </a:xfrm>
        </p:grpSpPr>
        <p:sp>
          <p:nvSpPr>
            <p:cNvPr id="824" name="Google Shape;824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8"/>
          <p:cNvGrpSpPr/>
          <p:nvPr/>
        </p:nvGrpSpPr>
        <p:grpSpPr>
          <a:xfrm rot="5400000" flipH="1">
            <a:off x="10969384" y="5348691"/>
            <a:ext cx="297084" cy="38513"/>
            <a:chOff x="10578164" y="275923"/>
            <a:chExt cx="416551" cy="54000"/>
          </a:xfrm>
        </p:grpSpPr>
        <p:sp>
          <p:nvSpPr>
            <p:cNvPr id="828" name="Google Shape;828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1" name="Google Shape;831;p8"/>
          <p:cNvGrpSpPr/>
          <p:nvPr/>
        </p:nvGrpSpPr>
        <p:grpSpPr>
          <a:xfrm rot="5400000" flipH="1">
            <a:off x="11710755" y="4800672"/>
            <a:ext cx="297084" cy="38513"/>
            <a:chOff x="10578164" y="275923"/>
            <a:chExt cx="416551" cy="54000"/>
          </a:xfrm>
        </p:grpSpPr>
        <p:sp>
          <p:nvSpPr>
            <p:cNvPr id="832" name="Google Shape;832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5" name="Google Shape;835;p8"/>
          <p:cNvGrpSpPr/>
          <p:nvPr/>
        </p:nvGrpSpPr>
        <p:grpSpPr>
          <a:xfrm rot="5400000" flipH="1">
            <a:off x="11601494" y="4800672"/>
            <a:ext cx="297084" cy="38513"/>
            <a:chOff x="10578164" y="275923"/>
            <a:chExt cx="416551" cy="54000"/>
          </a:xfrm>
        </p:grpSpPr>
        <p:sp>
          <p:nvSpPr>
            <p:cNvPr id="836" name="Google Shape;836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8"/>
          <p:cNvGrpSpPr/>
          <p:nvPr/>
        </p:nvGrpSpPr>
        <p:grpSpPr>
          <a:xfrm rot="5400000" flipH="1">
            <a:off x="11492233" y="4800672"/>
            <a:ext cx="297084" cy="38513"/>
            <a:chOff x="10578164" y="275923"/>
            <a:chExt cx="416551" cy="54000"/>
          </a:xfrm>
        </p:grpSpPr>
        <p:sp>
          <p:nvSpPr>
            <p:cNvPr id="840" name="Google Shape;840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8"/>
          <p:cNvSpPr/>
          <p:nvPr/>
        </p:nvSpPr>
        <p:spPr>
          <a:xfrm rot="5400000" flipH="1">
            <a:off x="10421331" y="6156381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8"/>
          <p:cNvSpPr/>
          <p:nvPr/>
        </p:nvSpPr>
        <p:spPr>
          <a:xfrm rot="10800000" flipH="1">
            <a:off x="10433926" y="5611794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5" name="Google Shape;845;p8"/>
          <p:cNvGrpSpPr/>
          <p:nvPr/>
        </p:nvGrpSpPr>
        <p:grpSpPr>
          <a:xfrm rot="5400000" flipH="1">
            <a:off x="10294721" y="5885189"/>
            <a:ext cx="805268" cy="534044"/>
            <a:chOff x="10624861" y="3933984"/>
            <a:chExt cx="1115330" cy="748800"/>
          </a:xfrm>
        </p:grpSpPr>
        <p:cxnSp>
          <p:nvCxnSpPr>
            <p:cNvPr id="846" name="Google Shape;846;p8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7" name="Google Shape;847;p8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8" name="Google Shape;848;p8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9" name="Google Shape;849;p8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0" name="Google Shape;850;p8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1" name="Google Shape;851;p8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2" name="Google Shape;852;p8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53" name="Google Shape;853;p8"/>
          <p:cNvSpPr/>
          <p:nvPr/>
        </p:nvSpPr>
        <p:spPr>
          <a:xfrm rot="5400000">
            <a:off x="1540047" y="5621646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8"/>
          <p:cNvSpPr/>
          <p:nvPr/>
        </p:nvSpPr>
        <p:spPr>
          <a:xfrm rot="5400000">
            <a:off x="1693566" y="5775327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8"/>
          <p:cNvSpPr/>
          <p:nvPr/>
        </p:nvSpPr>
        <p:spPr>
          <a:xfrm rot="5400000" flipH="1">
            <a:off x="1540047" y="5622851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8"/>
          <p:cNvSpPr/>
          <p:nvPr/>
        </p:nvSpPr>
        <p:spPr>
          <a:xfrm>
            <a:off x="156488" y="6105380"/>
            <a:ext cx="1229400" cy="5847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8"/>
          <p:cNvSpPr/>
          <p:nvPr/>
        </p:nvSpPr>
        <p:spPr>
          <a:xfrm rot="-5400000" flipH="1">
            <a:off x="159723" y="5462695"/>
            <a:ext cx="1229400" cy="122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8"/>
          <p:cNvSpPr/>
          <p:nvPr/>
        </p:nvSpPr>
        <p:spPr>
          <a:xfrm rot="-5400000" flipH="1">
            <a:off x="467085" y="5770058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8"/>
          <p:cNvSpPr/>
          <p:nvPr/>
        </p:nvSpPr>
        <p:spPr>
          <a:xfrm rot="-5400000" flipH="1">
            <a:off x="620766" y="5923740"/>
            <a:ext cx="307200" cy="30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8"/>
          <p:cNvSpPr/>
          <p:nvPr/>
        </p:nvSpPr>
        <p:spPr>
          <a:xfrm rot="-5400000" flipH="1">
            <a:off x="313404" y="5616377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8"/>
          <p:cNvSpPr/>
          <p:nvPr/>
        </p:nvSpPr>
        <p:spPr>
          <a:xfrm>
            <a:off x="288186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8"/>
          <p:cNvSpPr/>
          <p:nvPr/>
        </p:nvSpPr>
        <p:spPr>
          <a:xfrm>
            <a:off x="447100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8"/>
          <p:cNvSpPr/>
          <p:nvPr/>
        </p:nvSpPr>
        <p:spPr>
          <a:xfrm>
            <a:off x="606015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8"/>
          <p:cNvSpPr/>
          <p:nvPr/>
        </p:nvSpPr>
        <p:spPr>
          <a:xfrm>
            <a:off x="288186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8"/>
          <p:cNvSpPr/>
          <p:nvPr/>
        </p:nvSpPr>
        <p:spPr>
          <a:xfrm>
            <a:off x="447100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8"/>
          <p:cNvSpPr/>
          <p:nvPr/>
        </p:nvSpPr>
        <p:spPr>
          <a:xfrm>
            <a:off x="606015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8"/>
          <p:cNvSpPr/>
          <p:nvPr/>
        </p:nvSpPr>
        <p:spPr>
          <a:xfrm>
            <a:off x="288186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8"/>
          <p:cNvSpPr/>
          <p:nvPr/>
        </p:nvSpPr>
        <p:spPr>
          <a:xfrm>
            <a:off x="447100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8"/>
          <p:cNvSpPr/>
          <p:nvPr/>
        </p:nvSpPr>
        <p:spPr>
          <a:xfrm>
            <a:off x="606015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8"/>
          <p:cNvSpPr/>
          <p:nvPr/>
        </p:nvSpPr>
        <p:spPr>
          <a:xfrm>
            <a:off x="923844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8"/>
          <p:cNvSpPr/>
          <p:nvPr/>
        </p:nvSpPr>
        <p:spPr>
          <a:xfrm>
            <a:off x="1082759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8"/>
          <p:cNvSpPr/>
          <p:nvPr/>
        </p:nvSpPr>
        <p:spPr>
          <a:xfrm>
            <a:off x="1241672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8"/>
          <p:cNvSpPr/>
          <p:nvPr/>
        </p:nvSpPr>
        <p:spPr>
          <a:xfrm>
            <a:off x="923844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8"/>
          <p:cNvSpPr/>
          <p:nvPr/>
        </p:nvSpPr>
        <p:spPr>
          <a:xfrm>
            <a:off x="1082759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8"/>
          <p:cNvSpPr/>
          <p:nvPr/>
        </p:nvSpPr>
        <p:spPr>
          <a:xfrm>
            <a:off x="1241672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8"/>
          <p:cNvSpPr/>
          <p:nvPr/>
        </p:nvSpPr>
        <p:spPr>
          <a:xfrm>
            <a:off x="923844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8"/>
          <p:cNvSpPr/>
          <p:nvPr/>
        </p:nvSpPr>
        <p:spPr>
          <a:xfrm>
            <a:off x="1082759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8"/>
          <p:cNvSpPr/>
          <p:nvPr/>
        </p:nvSpPr>
        <p:spPr>
          <a:xfrm>
            <a:off x="1241672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8"/>
          <p:cNvSpPr/>
          <p:nvPr/>
        </p:nvSpPr>
        <p:spPr>
          <a:xfrm>
            <a:off x="764930" y="4423603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8"/>
          <p:cNvSpPr/>
          <p:nvPr/>
        </p:nvSpPr>
        <p:spPr>
          <a:xfrm>
            <a:off x="764930" y="457242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8"/>
          <p:cNvSpPr/>
          <p:nvPr/>
        </p:nvSpPr>
        <p:spPr>
          <a:xfrm>
            <a:off x="764930" y="4705435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2" name="Google Shape;882;p8"/>
          <p:cNvGrpSpPr/>
          <p:nvPr/>
        </p:nvGrpSpPr>
        <p:grpSpPr>
          <a:xfrm rot="5400000">
            <a:off x="199151" y="4837194"/>
            <a:ext cx="603911" cy="701850"/>
            <a:chOff x="10628069" y="2437255"/>
            <a:chExt cx="369772" cy="748800"/>
          </a:xfrm>
        </p:grpSpPr>
        <p:cxnSp>
          <p:nvCxnSpPr>
            <p:cNvPr id="883" name="Google Shape;883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4" name="Google Shape;884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5" name="Google Shape;885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86" name="Google Shape;886;p8"/>
          <p:cNvSpPr/>
          <p:nvPr/>
        </p:nvSpPr>
        <p:spPr>
          <a:xfrm rot="5400000">
            <a:off x="781841" y="4883325"/>
            <a:ext cx="615000" cy="6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8"/>
          <p:cNvSpPr/>
          <p:nvPr/>
        </p:nvSpPr>
        <p:spPr>
          <a:xfrm>
            <a:off x="947190" y="5048510"/>
            <a:ext cx="284400" cy="28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8"/>
          <p:cNvSpPr/>
          <p:nvPr/>
        </p:nvSpPr>
        <p:spPr>
          <a:xfrm>
            <a:off x="155172" y="549562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8"/>
          <p:cNvSpPr/>
          <p:nvPr/>
        </p:nvSpPr>
        <p:spPr>
          <a:xfrm rot="-5400000">
            <a:off x="782051" y="548116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0" name="Google Shape;890;p8"/>
          <p:cNvGrpSpPr/>
          <p:nvPr/>
        </p:nvGrpSpPr>
        <p:grpSpPr>
          <a:xfrm>
            <a:off x="311537" y="5485276"/>
            <a:ext cx="926951" cy="614690"/>
            <a:chOff x="10624861" y="3933984"/>
            <a:chExt cx="1115330" cy="748800"/>
          </a:xfrm>
        </p:grpSpPr>
        <p:cxnSp>
          <p:nvCxnSpPr>
            <p:cNvPr id="891" name="Google Shape;891;p8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2" name="Google Shape;892;p8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3" name="Google Shape;893;p8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4" name="Google Shape;894;p8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5" name="Google Shape;895;p8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6" name="Google Shape;896;p8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7" name="Google Shape;897;p8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98" name="Google Shape;898;p8"/>
          <p:cNvSpPr/>
          <p:nvPr/>
        </p:nvSpPr>
        <p:spPr>
          <a:xfrm rot="5400000">
            <a:off x="1412141" y="5474931"/>
            <a:ext cx="1208400" cy="1208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8"/>
          <p:cNvSpPr/>
          <p:nvPr/>
        </p:nvSpPr>
        <p:spPr>
          <a:xfrm rot="5400000" flipH="1">
            <a:off x="1391138" y="5469332"/>
            <a:ext cx="1229400" cy="122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8"/>
          <p:cNvSpPr/>
          <p:nvPr/>
        </p:nvSpPr>
        <p:spPr>
          <a:xfrm rot="5400000" flipH="1">
            <a:off x="1693566" y="5776369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8"/>
          <p:cNvSpPr/>
          <p:nvPr/>
        </p:nvSpPr>
        <p:spPr>
          <a:xfrm rot="5400000" flipH="1">
            <a:off x="1847685" y="5930488"/>
            <a:ext cx="307200" cy="3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62A070F-BAB3-4843-9767-6AF341DFB11C}"/>
              </a:ext>
            </a:extLst>
          </p:cNvPr>
          <p:cNvGrpSpPr/>
          <p:nvPr userDrawn="1"/>
        </p:nvGrpSpPr>
        <p:grpSpPr>
          <a:xfrm>
            <a:off x="1723316" y="862642"/>
            <a:ext cx="536806" cy="284121"/>
            <a:chOff x="11184673" y="2647468"/>
            <a:chExt cx="748937" cy="369772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644AF2E-5CE9-483B-A091-EC598D21C2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A108FE5-241D-4CD6-A513-0D3253856E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97F62959-DCC9-4545-91BE-B0FFA23EE8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51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9"/>
          <p:cNvSpPr/>
          <p:nvPr/>
        </p:nvSpPr>
        <p:spPr>
          <a:xfrm flipH="1">
            <a:off x="10163400" y="224840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FEC522C-4555-47C2-B86C-56B30FD61E1B}"/>
              </a:ext>
            </a:extLst>
          </p:cNvPr>
          <p:cNvGrpSpPr/>
          <p:nvPr userDrawn="1"/>
        </p:nvGrpSpPr>
        <p:grpSpPr>
          <a:xfrm>
            <a:off x="10152332" y="224287"/>
            <a:ext cx="928345" cy="790756"/>
            <a:chOff x="3210946" y="234733"/>
            <a:chExt cx="1560780" cy="1298611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22F9B0D4-6F5E-438B-A05C-8C955EDD92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CCB65FA-B819-4614-A042-BD0925C20D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E8FA339-9A60-43C2-83E8-FBA341949D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3C52189-7338-4F83-8A94-266F8A6ADF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E438C48-825A-4C09-B689-DBEAFBB51E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3404D06-3056-472B-8490-4A43FA22DF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C7244A2-0ED0-435A-8AAE-CE65AD89D1B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C0A41FB9-3F8A-4FF7-A880-2B64C19F33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4" name="Google Shape;904;p9"/>
          <p:cNvSpPr txBox="1">
            <a:spLocks noGrp="1"/>
          </p:cNvSpPr>
          <p:nvPr>
            <p:ph type="subTitle" idx="1"/>
          </p:nvPr>
        </p:nvSpPr>
        <p:spPr>
          <a:xfrm>
            <a:off x="632875" y="5992363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 dirty="0"/>
          </a:p>
        </p:txBody>
      </p:sp>
      <p:sp>
        <p:nvSpPr>
          <p:cNvPr id="975" name="Google Shape;975;p9"/>
          <p:cNvSpPr/>
          <p:nvPr/>
        </p:nvSpPr>
        <p:spPr>
          <a:xfrm rot="10800000" flipH="1">
            <a:off x="1877599" y="5894831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28CEEA9-11E4-4D9B-8B78-7E93EB78B4DD}"/>
              </a:ext>
            </a:extLst>
          </p:cNvPr>
          <p:cNvGrpSpPr/>
          <p:nvPr userDrawn="1"/>
        </p:nvGrpSpPr>
        <p:grpSpPr>
          <a:xfrm>
            <a:off x="1882475" y="6003984"/>
            <a:ext cx="928345" cy="759125"/>
            <a:chOff x="3210946" y="234733"/>
            <a:chExt cx="1560780" cy="1298611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9234B458-2960-4BBF-BFD6-11FFF16748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F0F9BA6-00A3-450F-B4EC-7B5FF748ED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DCE23AB-3620-46AD-AA0F-7C9E6E2FE7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4677FA25-9A1D-4A88-B42D-229BA6E3BB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2BFD5B65-4F70-4838-BAB6-ABCD2EAC5B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A6EB3BBF-8B61-40F5-9E48-B8377276D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CDDCD3C-FB31-48F4-946D-FFA9C327AF3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8B9E9CB-3BD7-4B46-9E05-DA4834C530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3" name="Google Shape;903;p9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 dirty="0"/>
          </a:p>
        </p:txBody>
      </p:sp>
      <p:grpSp>
        <p:nvGrpSpPr>
          <p:cNvPr id="905" name="Google Shape;905;p9"/>
          <p:cNvGrpSpPr/>
          <p:nvPr/>
        </p:nvGrpSpPr>
        <p:grpSpPr>
          <a:xfrm rot="10800000" flipH="1">
            <a:off x="1119915" y="5045361"/>
            <a:ext cx="649680" cy="436176"/>
            <a:chOff x="10624861" y="3933984"/>
            <a:chExt cx="1115330" cy="748800"/>
          </a:xfrm>
        </p:grpSpPr>
        <p:cxnSp>
          <p:nvCxnSpPr>
            <p:cNvPr id="906" name="Google Shape;906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7" name="Google Shape;907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1" name="Google Shape;911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2" name="Google Shape;912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13" name="Google Shape;913;p9"/>
          <p:cNvSpPr/>
          <p:nvPr/>
        </p:nvSpPr>
        <p:spPr>
          <a:xfrm rot="10800000" flipH="1">
            <a:off x="140218" y="633530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9"/>
          <p:cNvSpPr/>
          <p:nvPr/>
        </p:nvSpPr>
        <p:spPr>
          <a:xfrm rot="10800000" flipH="1">
            <a:off x="147426" y="5913705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5" name="Google Shape;915;p9"/>
          <p:cNvGrpSpPr/>
          <p:nvPr/>
        </p:nvGrpSpPr>
        <p:grpSpPr>
          <a:xfrm rot="10800000" flipH="1">
            <a:off x="140374" y="5905059"/>
            <a:ext cx="430783" cy="436176"/>
            <a:chOff x="8943245" y="2438859"/>
            <a:chExt cx="739541" cy="748800"/>
          </a:xfrm>
        </p:grpSpPr>
        <p:cxnSp>
          <p:nvCxnSpPr>
            <p:cNvPr id="916" name="Google Shape;916;p9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7" name="Google Shape;917;p9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8" name="Google Shape;918;p9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9" name="Google Shape;919;p9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0" name="Google Shape;920;p9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21" name="Google Shape;921;p9"/>
          <p:cNvSpPr/>
          <p:nvPr/>
        </p:nvSpPr>
        <p:spPr>
          <a:xfrm rot="10800000" flipH="1">
            <a:off x="229122" y="6023678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9"/>
          <p:cNvSpPr/>
          <p:nvPr/>
        </p:nvSpPr>
        <p:spPr>
          <a:xfrm rot="10800000" flipH="1">
            <a:off x="343589" y="6138410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9"/>
          <p:cNvSpPr/>
          <p:nvPr/>
        </p:nvSpPr>
        <p:spPr>
          <a:xfrm rot="10800000" flipH="1">
            <a:off x="447777" y="6242421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9"/>
          <p:cNvSpPr/>
          <p:nvPr/>
        </p:nvSpPr>
        <p:spPr>
          <a:xfrm rot="10800000" flipH="1">
            <a:off x="1008299" y="6335306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9"/>
          <p:cNvSpPr/>
          <p:nvPr/>
        </p:nvSpPr>
        <p:spPr>
          <a:xfrm rot="10800000" flipH="1">
            <a:off x="1007364" y="589892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6" name="Google Shape;926;p9"/>
          <p:cNvGrpSpPr/>
          <p:nvPr/>
        </p:nvGrpSpPr>
        <p:grpSpPr>
          <a:xfrm rot="10800000" flipH="1">
            <a:off x="1121783" y="5905993"/>
            <a:ext cx="215392" cy="436176"/>
            <a:chOff x="10628069" y="2437255"/>
            <a:chExt cx="369772" cy="748800"/>
          </a:xfrm>
        </p:grpSpPr>
        <p:cxnSp>
          <p:nvCxnSpPr>
            <p:cNvPr id="927" name="Google Shape;92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8" name="Google Shape;92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9" name="Google Shape;92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30" name="Google Shape;930;p9"/>
          <p:cNvSpPr/>
          <p:nvPr/>
        </p:nvSpPr>
        <p:spPr>
          <a:xfrm rot="10800000" flipH="1">
            <a:off x="1114021" y="6432914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9"/>
          <p:cNvSpPr/>
          <p:nvPr/>
        </p:nvSpPr>
        <p:spPr>
          <a:xfrm rot="10800000" flipH="1">
            <a:off x="1169619" y="6488615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9"/>
          <p:cNvSpPr/>
          <p:nvPr/>
        </p:nvSpPr>
        <p:spPr>
          <a:xfrm rot="5400000" flipH="1">
            <a:off x="1440792" y="5894223"/>
            <a:ext cx="436200" cy="443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9"/>
          <p:cNvSpPr/>
          <p:nvPr/>
        </p:nvSpPr>
        <p:spPr>
          <a:xfrm rot="10800000" flipH="1">
            <a:off x="1458358" y="6346788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9"/>
          <p:cNvSpPr/>
          <p:nvPr/>
        </p:nvSpPr>
        <p:spPr>
          <a:xfrm rot="10800000" flipH="1">
            <a:off x="1544791" y="643945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9"/>
          <p:cNvSpPr/>
          <p:nvPr/>
        </p:nvSpPr>
        <p:spPr>
          <a:xfrm rot="10800000" flipH="1">
            <a:off x="1600389" y="6495156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9"/>
          <p:cNvSpPr/>
          <p:nvPr/>
        </p:nvSpPr>
        <p:spPr>
          <a:xfrm rot="-5400000" flipH="1">
            <a:off x="146491" y="5045741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9"/>
          <p:cNvSpPr/>
          <p:nvPr/>
        </p:nvSpPr>
        <p:spPr>
          <a:xfrm rot="-5400000" flipH="1">
            <a:off x="251947" y="5151198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9"/>
          <p:cNvSpPr/>
          <p:nvPr/>
        </p:nvSpPr>
        <p:spPr>
          <a:xfrm rot="-5400000" flipH="1">
            <a:off x="350529" y="5249781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9"/>
          <p:cNvSpPr/>
          <p:nvPr/>
        </p:nvSpPr>
        <p:spPr>
          <a:xfrm rot="-5400000" flipH="1">
            <a:off x="467332" y="5357241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9"/>
          <p:cNvSpPr/>
          <p:nvPr/>
        </p:nvSpPr>
        <p:spPr>
          <a:xfrm rot="-5400000">
            <a:off x="14555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9"/>
          <p:cNvSpPr/>
          <p:nvPr/>
        </p:nvSpPr>
        <p:spPr>
          <a:xfrm rot="5400000" flipH="1">
            <a:off x="15009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9"/>
          <p:cNvSpPr/>
          <p:nvPr/>
        </p:nvSpPr>
        <p:spPr>
          <a:xfrm rot="-5400000">
            <a:off x="355202" y="526202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9"/>
          <p:cNvSpPr/>
          <p:nvPr/>
        </p:nvSpPr>
        <p:spPr>
          <a:xfrm rot="-5400000">
            <a:off x="466398" y="5375067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8" name="Google Shape;948;p9"/>
          <p:cNvGrpSpPr/>
          <p:nvPr/>
        </p:nvGrpSpPr>
        <p:grpSpPr>
          <a:xfrm rot="10800000" flipH="1">
            <a:off x="1120849" y="5470538"/>
            <a:ext cx="649680" cy="436176"/>
            <a:chOff x="10626465" y="3184818"/>
            <a:chExt cx="1115330" cy="748800"/>
          </a:xfrm>
        </p:grpSpPr>
        <p:cxnSp>
          <p:nvCxnSpPr>
            <p:cNvPr id="949" name="Google Shape;949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0" name="Google Shape;950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1" name="Google Shape;951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2" name="Google Shape;952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3" name="Google Shape;953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4" name="Google Shape;954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5" name="Google Shape;955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6" name="Google Shape;956;p9"/>
          <p:cNvSpPr/>
          <p:nvPr/>
        </p:nvSpPr>
        <p:spPr>
          <a:xfrm rot="10800000" flipH="1">
            <a:off x="1002825" y="5468875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9"/>
          <p:cNvSpPr/>
          <p:nvPr/>
        </p:nvSpPr>
        <p:spPr>
          <a:xfrm rot="-5400000" flipH="1">
            <a:off x="1450274" y="5477324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8" name="Google Shape;958;p9"/>
          <p:cNvGrpSpPr/>
          <p:nvPr/>
        </p:nvGrpSpPr>
        <p:grpSpPr>
          <a:xfrm flipH="1">
            <a:off x="1001750" y="5026769"/>
            <a:ext cx="882053" cy="442991"/>
            <a:chOff x="10576560" y="3328633"/>
            <a:chExt cx="1514255" cy="760500"/>
          </a:xfrm>
        </p:grpSpPr>
        <p:sp>
          <p:nvSpPr>
            <p:cNvPr id="959" name="Google Shape;959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1" name="Google Shape;961;p9"/>
          <p:cNvSpPr/>
          <p:nvPr/>
        </p:nvSpPr>
        <p:spPr>
          <a:xfrm rot="8100000" flipH="1">
            <a:off x="1291611" y="5309041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9"/>
          <p:cNvSpPr/>
          <p:nvPr/>
        </p:nvSpPr>
        <p:spPr>
          <a:xfrm rot="10800000" flipH="1">
            <a:off x="1330808" y="5352711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9"/>
          <p:cNvSpPr/>
          <p:nvPr/>
        </p:nvSpPr>
        <p:spPr>
          <a:xfrm rot="10800000" flipH="1">
            <a:off x="1386464" y="5408354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9"/>
          <p:cNvSpPr/>
          <p:nvPr/>
        </p:nvSpPr>
        <p:spPr>
          <a:xfrm flipH="1">
            <a:off x="142611" y="4182203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9"/>
          <p:cNvSpPr/>
          <p:nvPr/>
        </p:nvSpPr>
        <p:spPr>
          <a:xfrm rot="10800000" flipH="1">
            <a:off x="584993" y="4182253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6" name="Google Shape;966;p9"/>
          <p:cNvGrpSpPr/>
          <p:nvPr/>
        </p:nvGrpSpPr>
        <p:grpSpPr>
          <a:xfrm flipH="1">
            <a:off x="140200" y="4606153"/>
            <a:ext cx="882053" cy="442991"/>
            <a:chOff x="10576560" y="3328633"/>
            <a:chExt cx="1514255" cy="760500"/>
          </a:xfrm>
        </p:grpSpPr>
        <p:sp>
          <p:nvSpPr>
            <p:cNvPr id="967" name="Google Shape;967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9" name="Google Shape;969;p9"/>
          <p:cNvSpPr/>
          <p:nvPr/>
        </p:nvSpPr>
        <p:spPr>
          <a:xfrm rot="-5400000">
            <a:off x="362666" y="440409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9"/>
          <p:cNvSpPr/>
          <p:nvPr/>
        </p:nvSpPr>
        <p:spPr>
          <a:xfrm rot="-5400000" flipH="1">
            <a:off x="361731" y="4404933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1" name="Google Shape;971;p9"/>
          <p:cNvGrpSpPr/>
          <p:nvPr/>
        </p:nvGrpSpPr>
        <p:grpSpPr>
          <a:xfrm rot="10800000" flipH="1">
            <a:off x="410553" y="4464151"/>
            <a:ext cx="342860" cy="342860"/>
            <a:chOff x="9392653" y="5061283"/>
            <a:chExt cx="588600" cy="588600"/>
          </a:xfrm>
        </p:grpSpPr>
        <p:sp>
          <p:nvSpPr>
            <p:cNvPr id="972" name="Google Shape;972;p9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9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9"/>
          <p:cNvGrpSpPr/>
          <p:nvPr/>
        </p:nvGrpSpPr>
        <p:grpSpPr>
          <a:xfrm rot="-10740388" flipH="1">
            <a:off x="1890894" y="5880429"/>
            <a:ext cx="893366" cy="893311"/>
            <a:chOff x="3247624" y="213651"/>
            <a:chExt cx="1533709" cy="1533614"/>
          </a:xfrm>
        </p:grpSpPr>
        <p:sp>
          <p:nvSpPr>
            <p:cNvPr id="986" name="Google Shape;986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8" name="Google Shape;988;p9"/>
          <p:cNvSpPr/>
          <p:nvPr/>
        </p:nvSpPr>
        <p:spPr>
          <a:xfrm rot="10800000" flipH="1">
            <a:off x="2132511" y="6122357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9"/>
          <p:cNvSpPr/>
          <p:nvPr/>
        </p:nvSpPr>
        <p:spPr>
          <a:xfrm rot="10800000" flipH="1">
            <a:off x="2233662" y="6223406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0" name="Google Shape;990;p9"/>
          <p:cNvGrpSpPr/>
          <p:nvPr/>
        </p:nvGrpSpPr>
        <p:grpSpPr>
          <a:xfrm flipH="1">
            <a:off x="11216463" y="1558458"/>
            <a:ext cx="675221" cy="453324"/>
            <a:chOff x="10624861" y="3933984"/>
            <a:chExt cx="1115330" cy="748800"/>
          </a:xfrm>
        </p:grpSpPr>
        <p:cxnSp>
          <p:nvCxnSpPr>
            <p:cNvPr id="991" name="Google Shape;991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2" name="Google Shape;992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3" name="Google Shape;993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4" name="Google Shape;994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5" name="Google Shape;995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6" name="Google Shape;996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7" name="Google Shape;997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98" name="Google Shape;998;p9"/>
          <p:cNvSpPr/>
          <p:nvPr/>
        </p:nvSpPr>
        <p:spPr>
          <a:xfrm rot="5400000">
            <a:off x="11109151" y="1997387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9"/>
          <p:cNvSpPr/>
          <p:nvPr/>
        </p:nvSpPr>
        <p:spPr>
          <a:xfrm flipH="1">
            <a:off x="11553289" y="217902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9"/>
          <p:cNvSpPr/>
          <p:nvPr/>
        </p:nvSpPr>
        <p:spPr>
          <a:xfrm flipH="1">
            <a:off x="11554260" y="6714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1" name="Google Shape;1001;p9"/>
          <p:cNvGrpSpPr/>
          <p:nvPr/>
        </p:nvGrpSpPr>
        <p:grpSpPr>
          <a:xfrm flipH="1">
            <a:off x="11665882" y="663994"/>
            <a:ext cx="223860" cy="453324"/>
            <a:chOff x="10628069" y="2437255"/>
            <a:chExt cx="369772" cy="748800"/>
          </a:xfrm>
        </p:grpSpPr>
        <p:cxnSp>
          <p:nvCxnSpPr>
            <p:cNvPr id="1002" name="Google Shape;1002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3" name="Google Shape;1003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4" name="Google Shape;1004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05" name="Google Shape;1005;p9"/>
          <p:cNvSpPr/>
          <p:nvPr/>
        </p:nvSpPr>
        <p:spPr>
          <a:xfrm flipH="1">
            <a:off x="11656997" y="329737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9"/>
          <p:cNvSpPr/>
          <p:nvPr/>
        </p:nvSpPr>
        <p:spPr>
          <a:xfrm flipH="1">
            <a:off x="11715006" y="387528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9"/>
          <p:cNvSpPr/>
          <p:nvPr/>
        </p:nvSpPr>
        <p:spPr>
          <a:xfrm rot="-5400000" flipH="1">
            <a:off x="11098669" y="672673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9"/>
          <p:cNvSpPr/>
          <p:nvPr/>
        </p:nvSpPr>
        <p:spPr>
          <a:xfrm flipH="1">
            <a:off x="11112777" y="233096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9"/>
          <p:cNvSpPr/>
          <p:nvPr/>
        </p:nvSpPr>
        <p:spPr>
          <a:xfrm flipH="1">
            <a:off x="11209235" y="322938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9"/>
          <p:cNvSpPr/>
          <p:nvPr/>
        </p:nvSpPr>
        <p:spPr>
          <a:xfrm flipH="1">
            <a:off x="11267244" y="380729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5" name="Google Shape;1015;p9"/>
          <p:cNvGrpSpPr/>
          <p:nvPr/>
        </p:nvGrpSpPr>
        <p:grpSpPr>
          <a:xfrm flipH="1">
            <a:off x="11215492" y="1116568"/>
            <a:ext cx="675221" cy="453324"/>
            <a:chOff x="10626465" y="3184818"/>
            <a:chExt cx="1115330" cy="748800"/>
          </a:xfrm>
        </p:grpSpPr>
        <p:cxnSp>
          <p:nvCxnSpPr>
            <p:cNvPr id="1016" name="Google Shape;1016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7" name="Google Shape;1017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8" name="Google Shape;1018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9" name="Google Shape;1019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0" name="Google Shape;1020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1" name="Google Shape;1021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2" name="Google Shape;1022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23" name="Google Shape;1023;p9"/>
          <p:cNvSpPr/>
          <p:nvPr/>
        </p:nvSpPr>
        <p:spPr>
          <a:xfrm flipH="1">
            <a:off x="11552079" y="112910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9"/>
          <p:cNvSpPr/>
          <p:nvPr/>
        </p:nvSpPr>
        <p:spPr>
          <a:xfrm rot="5400000" flipH="1">
            <a:off x="11086943" y="1120360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5" name="Google Shape;1025;p9"/>
          <p:cNvGrpSpPr/>
          <p:nvPr/>
        </p:nvGrpSpPr>
        <p:grpSpPr>
          <a:xfrm rot="10800000" flipH="1">
            <a:off x="11096040" y="1571281"/>
            <a:ext cx="916730" cy="460407"/>
            <a:chOff x="10576560" y="3328633"/>
            <a:chExt cx="1514255" cy="760500"/>
          </a:xfrm>
        </p:grpSpPr>
        <p:sp>
          <p:nvSpPr>
            <p:cNvPr id="1026" name="Google Shape;1026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8" name="Google Shape;1028;p9"/>
          <p:cNvSpPr/>
          <p:nvPr/>
        </p:nvSpPr>
        <p:spPr>
          <a:xfrm rot="-2700000" flipH="1">
            <a:off x="11384805" y="1410356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9"/>
          <p:cNvSpPr/>
          <p:nvPr/>
        </p:nvSpPr>
        <p:spPr>
          <a:xfrm flipH="1">
            <a:off x="11431659" y="1452541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9"/>
          <p:cNvSpPr/>
          <p:nvPr/>
        </p:nvSpPr>
        <p:spPr>
          <a:xfrm flipH="1">
            <a:off x="11489607" y="1510392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9"/>
          <p:cNvSpPr/>
          <p:nvPr/>
        </p:nvSpPr>
        <p:spPr>
          <a:xfrm rot="5400000" flipH="1">
            <a:off x="11216116" y="2127575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9"/>
          <p:cNvSpPr/>
          <p:nvPr/>
        </p:nvSpPr>
        <p:spPr>
          <a:xfrm rot="5400000" flipH="1">
            <a:off x="11318846" y="2230303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9"/>
          <p:cNvSpPr/>
          <p:nvPr/>
        </p:nvSpPr>
        <p:spPr>
          <a:xfrm flipH="1">
            <a:off x="11092901" y="20176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9"/>
          <p:cNvSpPr/>
          <p:nvPr/>
        </p:nvSpPr>
        <p:spPr>
          <a:xfrm flipH="1">
            <a:off x="11458735" y="237526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5" name="Google Shape;1035;p9"/>
          <p:cNvGrpSpPr/>
          <p:nvPr/>
        </p:nvGrpSpPr>
        <p:grpSpPr>
          <a:xfrm flipH="1">
            <a:off x="11662918" y="2584071"/>
            <a:ext cx="252180" cy="32692"/>
            <a:chOff x="10578164" y="275923"/>
            <a:chExt cx="416551" cy="54000"/>
          </a:xfrm>
        </p:grpSpPr>
        <p:sp>
          <p:nvSpPr>
            <p:cNvPr id="1036" name="Google Shape;1036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9" name="Google Shape;1039;p9"/>
          <p:cNvGrpSpPr/>
          <p:nvPr/>
        </p:nvGrpSpPr>
        <p:grpSpPr>
          <a:xfrm flipH="1">
            <a:off x="11662918" y="2676829"/>
            <a:ext cx="252180" cy="32692"/>
            <a:chOff x="10578164" y="275923"/>
            <a:chExt cx="416551" cy="54000"/>
          </a:xfrm>
        </p:grpSpPr>
        <p:sp>
          <p:nvSpPr>
            <p:cNvPr id="1040" name="Google Shape;1040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3" name="Google Shape;1043;p9"/>
          <p:cNvGrpSpPr/>
          <p:nvPr/>
        </p:nvGrpSpPr>
        <p:grpSpPr>
          <a:xfrm flipH="1">
            <a:off x="11662918" y="2769586"/>
            <a:ext cx="252180" cy="32692"/>
            <a:chOff x="10578164" y="275923"/>
            <a:chExt cx="416551" cy="54000"/>
          </a:xfrm>
        </p:grpSpPr>
        <p:sp>
          <p:nvSpPr>
            <p:cNvPr id="1044" name="Google Shape;1044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7" name="Google Shape;1047;p9"/>
          <p:cNvGrpSpPr/>
          <p:nvPr/>
        </p:nvGrpSpPr>
        <p:grpSpPr>
          <a:xfrm flipH="1">
            <a:off x="11197673" y="2140194"/>
            <a:ext cx="252180" cy="32692"/>
            <a:chOff x="10578164" y="275923"/>
            <a:chExt cx="416551" cy="54000"/>
          </a:xfrm>
        </p:grpSpPr>
        <p:sp>
          <p:nvSpPr>
            <p:cNvPr id="1048" name="Google Shape;1048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1" name="Google Shape;1051;p9"/>
          <p:cNvGrpSpPr/>
          <p:nvPr/>
        </p:nvGrpSpPr>
        <p:grpSpPr>
          <a:xfrm flipH="1">
            <a:off x="11197673" y="2232952"/>
            <a:ext cx="252180" cy="32692"/>
            <a:chOff x="10578164" y="275923"/>
            <a:chExt cx="416551" cy="54000"/>
          </a:xfrm>
        </p:grpSpPr>
        <p:sp>
          <p:nvSpPr>
            <p:cNvPr id="1052" name="Google Shape;1052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9"/>
          <p:cNvGrpSpPr/>
          <p:nvPr/>
        </p:nvGrpSpPr>
        <p:grpSpPr>
          <a:xfrm flipH="1">
            <a:off x="11197673" y="2325710"/>
            <a:ext cx="252180" cy="32692"/>
            <a:chOff x="10578164" y="275923"/>
            <a:chExt cx="416551" cy="54000"/>
          </a:xfrm>
        </p:grpSpPr>
        <p:sp>
          <p:nvSpPr>
            <p:cNvPr id="1056" name="Google Shape;1056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9"/>
          <p:cNvGrpSpPr/>
          <p:nvPr/>
        </p:nvGrpSpPr>
        <p:grpSpPr>
          <a:xfrm rot="59618" flipH="1">
            <a:off x="10160743" y="215579"/>
            <a:ext cx="928647" cy="928590"/>
            <a:chOff x="3247624" y="213651"/>
            <a:chExt cx="1533709" cy="1533614"/>
          </a:xfrm>
        </p:grpSpPr>
        <p:sp>
          <p:nvSpPr>
            <p:cNvPr id="1070" name="Google Shape;1070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2" name="Google Shape;1072;p9"/>
          <p:cNvSpPr/>
          <p:nvPr/>
        </p:nvSpPr>
        <p:spPr>
          <a:xfrm flipH="1">
            <a:off x="10412033" y="466377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9"/>
          <p:cNvSpPr/>
          <p:nvPr/>
        </p:nvSpPr>
        <p:spPr>
          <a:xfrm flipH="1">
            <a:off x="10517192" y="571518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9"/>
          <p:cNvSpPr/>
          <p:nvPr/>
        </p:nvSpPr>
        <p:spPr>
          <a:xfrm flipH="1">
            <a:off x="9703862" y="2285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9"/>
          <p:cNvSpPr/>
          <p:nvPr/>
        </p:nvSpPr>
        <p:spPr>
          <a:xfrm rot="-5400000" flipH="1">
            <a:off x="9704012" y="677529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9"/>
          <p:cNvGrpSpPr/>
          <p:nvPr/>
        </p:nvGrpSpPr>
        <p:grpSpPr>
          <a:xfrm rot="-5400000" flipH="1">
            <a:off x="9813548" y="220593"/>
            <a:ext cx="234029" cy="453324"/>
            <a:chOff x="10628069" y="2437255"/>
            <a:chExt cx="369772" cy="748800"/>
          </a:xfrm>
        </p:grpSpPr>
        <p:cxnSp>
          <p:nvCxnSpPr>
            <p:cNvPr id="1077" name="Google Shape;107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8" name="Google Shape;107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9" name="Google Shape;107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080" name="Google Shape;1080;p9"/>
          <p:cNvGrpSpPr/>
          <p:nvPr/>
        </p:nvGrpSpPr>
        <p:grpSpPr>
          <a:xfrm rot="-5400000" flipH="1">
            <a:off x="9819604" y="673276"/>
            <a:ext cx="223860" cy="453324"/>
            <a:chOff x="10628069" y="2437255"/>
            <a:chExt cx="369772" cy="748800"/>
          </a:xfrm>
        </p:grpSpPr>
        <p:cxnSp>
          <p:nvCxnSpPr>
            <p:cNvPr id="1081" name="Google Shape;1081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2" name="Google Shape;1082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3" name="Google Shape;1083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84" name="Google Shape;1084;p9"/>
          <p:cNvSpPr/>
          <p:nvPr/>
        </p:nvSpPr>
        <p:spPr>
          <a:xfrm rot="10800000">
            <a:off x="9256187" y="227172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9"/>
          <p:cNvSpPr/>
          <p:nvPr/>
        </p:nvSpPr>
        <p:spPr>
          <a:xfrm flipH="1">
            <a:off x="10961975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9"/>
          <p:cNvSpPr/>
          <p:nvPr/>
        </p:nvSpPr>
        <p:spPr>
          <a:xfrm flipH="1">
            <a:off x="10844773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9"/>
          <p:cNvSpPr/>
          <p:nvPr/>
        </p:nvSpPr>
        <p:spPr>
          <a:xfrm flipH="1">
            <a:off x="10727572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9"/>
          <p:cNvSpPr/>
          <p:nvPr/>
        </p:nvSpPr>
        <p:spPr>
          <a:xfrm flipH="1">
            <a:off x="10961975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9"/>
          <p:cNvSpPr/>
          <p:nvPr/>
        </p:nvSpPr>
        <p:spPr>
          <a:xfrm flipH="1">
            <a:off x="10844773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9"/>
          <p:cNvSpPr/>
          <p:nvPr/>
        </p:nvSpPr>
        <p:spPr>
          <a:xfrm flipH="1">
            <a:off x="10727572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9"/>
          <p:cNvSpPr/>
          <p:nvPr/>
        </p:nvSpPr>
        <p:spPr>
          <a:xfrm flipH="1">
            <a:off x="10961975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9"/>
          <p:cNvSpPr/>
          <p:nvPr/>
        </p:nvSpPr>
        <p:spPr>
          <a:xfrm flipH="1">
            <a:off x="10844773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9"/>
          <p:cNvSpPr/>
          <p:nvPr/>
        </p:nvSpPr>
        <p:spPr>
          <a:xfrm flipH="1">
            <a:off x="10727572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9"/>
          <p:cNvSpPr/>
          <p:nvPr/>
        </p:nvSpPr>
        <p:spPr>
          <a:xfrm flipH="1">
            <a:off x="10493168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9"/>
          <p:cNvSpPr/>
          <p:nvPr/>
        </p:nvSpPr>
        <p:spPr>
          <a:xfrm flipH="1">
            <a:off x="10375967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9"/>
          <p:cNvSpPr/>
          <p:nvPr/>
        </p:nvSpPr>
        <p:spPr>
          <a:xfrm flipH="1">
            <a:off x="10258766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9"/>
          <p:cNvSpPr/>
          <p:nvPr/>
        </p:nvSpPr>
        <p:spPr>
          <a:xfrm flipH="1">
            <a:off x="10493168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9"/>
          <p:cNvSpPr/>
          <p:nvPr/>
        </p:nvSpPr>
        <p:spPr>
          <a:xfrm flipH="1">
            <a:off x="10375967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9"/>
          <p:cNvSpPr/>
          <p:nvPr/>
        </p:nvSpPr>
        <p:spPr>
          <a:xfrm flipH="1">
            <a:off x="10258766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9"/>
          <p:cNvSpPr/>
          <p:nvPr/>
        </p:nvSpPr>
        <p:spPr>
          <a:xfrm flipH="1">
            <a:off x="10493168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9"/>
          <p:cNvSpPr/>
          <p:nvPr/>
        </p:nvSpPr>
        <p:spPr>
          <a:xfrm flipH="1">
            <a:off x="10375967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9"/>
          <p:cNvSpPr/>
          <p:nvPr/>
        </p:nvSpPr>
        <p:spPr>
          <a:xfrm flipH="1">
            <a:off x="10258766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9"/>
          <p:cNvSpPr/>
          <p:nvPr/>
        </p:nvSpPr>
        <p:spPr>
          <a:xfrm flipH="1">
            <a:off x="10610370" y="122914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9"/>
          <p:cNvSpPr/>
          <p:nvPr/>
        </p:nvSpPr>
        <p:spPr>
          <a:xfrm flipH="1">
            <a:off x="10610370" y="13389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9"/>
          <p:cNvSpPr/>
          <p:nvPr/>
        </p:nvSpPr>
        <p:spPr>
          <a:xfrm flipH="1">
            <a:off x="10610370" y="14370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6" name="Google Shape;1106;p9"/>
          <p:cNvGrpSpPr/>
          <p:nvPr/>
        </p:nvGrpSpPr>
        <p:grpSpPr>
          <a:xfrm rot="-5400000" flipH="1">
            <a:off x="10621893" y="1526996"/>
            <a:ext cx="431099" cy="517571"/>
            <a:chOff x="10628069" y="2437255"/>
            <a:chExt cx="369772" cy="748800"/>
          </a:xfrm>
        </p:grpSpPr>
        <p:cxnSp>
          <p:nvCxnSpPr>
            <p:cNvPr id="1107" name="Google Shape;110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8" name="Google Shape;110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9" name="Google Shape;110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10" name="Google Shape;1110;p9"/>
          <p:cNvSpPr/>
          <p:nvPr/>
        </p:nvSpPr>
        <p:spPr>
          <a:xfrm rot="-5400000" flipH="1">
            <a:off x="10177027" y="1568196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9"/>
          <p:cNvSpPr/>
          <p:nvPr/>
        </p:nvSpPr>
        <p:spPr>
          <a:xfrm flipH="1">
            <a:off x="10298651" y="1690022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2" name="Google Shape;1112;p9"/>
          <p:cNvGrpSpPr/>
          <p:nvPr/>
        </p:nvGrpSpPr>
        <p:grpSpPr>
          <a:xfrm rot="5400000">
            <a:off x="9364777" y="335871"/>
            <a:ext cx="679985" cy="679985"/>
            <a:chOff x="6214949" y="2511699"/>
            <a:chExt cx="1123200" cy="1123200"/>
          </a:xfrm>
        </p:grpSpPr>
        <p:sp>
          <p:nvSpPr>
            <p:cNvPr id="1113" name="Google Shape;1113;p9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9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9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77838AB-C5E4-4B20-B2A8-EC502E1BFA9E}"/>
              </a:ext>
            </a:extLst>
          </p:cNvPr>
          <p:cNvGrpSpPr/>
          <p:nvPr userDrawn="1"/>
        </p:nvGrpSpPr>
        <p:grpSpPr>
          <a:xfrm>
            <a:off x="1421391" y="5995361"/>
            <a:ext cx="455314" cy="240989"/>
            <a:chOff x="11184673" y="2647468"/>
            <a:chExt cx="748937" cy="369772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509B2DB-D87C-4372-AFC5-6DAE79C20C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7712779-2D34-430C-8DBF-C8DA6C46AE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14BE0D91-05FF-446A-8E5F-2BC2F860BB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03FDD7B-7D08-445F-B166-7E47130643E2}"/>
              </a:ext>
            </a:extLst>
          </p:cNvPr>
          <p:cNvGrpSpPr/>
          <p:nvPr userDrawn="1"/>
        </p:nvGrpSpPr>
        <p:grpSpPr>
          <a:xfrm>
            <a:off x="11105980" y="773505"/>
            <a:ext cx="455314" cy="240989"/>
            <a:chOff x="11184673" y="2647468"/>
            <a:chExt cx="748937" cy="369772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7D16246-7AA7-4032-8DBF-DE2A5087F2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8D8A783F-C6E2-4015-A919-0D0F3A3E79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4E8E7296-76D7-4906-BE48-E0AEC51D02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 preserve="1">
  <p:cSld name="1_007 Quote">
    <p:bg>
      <p:bgRef idx="1001">
        <a:schemeClr val="bg1"/>
      </p:bgRef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9"/>
          <p:cNvSpPr/>
          <p:nvPr/>
        </p:nvSpPr>
        <p:spPr>
          <a:xfrm flipH="1">
            <a:off x="10163400" y="224840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FEC522C-4555-47C2-B86C-56B30FD61E1B}"/>
              </a:ext>
            </a:extLst>
          </p:cNvPr>
          <p:cNvGrpSpPr/>
          <p:nvPr userDrawn="1"/>
        </p:nvGrpSpPr>
        <p:grpSpPr>
          <a:xfrm>
            <a:off x="10152332" y="224287"/>
            <a:ext cx="928345" cy="790756"/>
            <a:chOff x="3210946" y="234733"/>
            <a:chExt cx="1560780" cy="1298611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22F9B0D4-6F5E-438B-A05C-8C955EDD92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CCB65FA-B819-4614-A042-BD0925C20D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E8FA339-9A60-43C2-83E8-FBA341949D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3C52189-7338-4F83-8A94-266F8A6ADF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E438C48-825A-4C09-B689-DBEAFBB51E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3404D06-3056-472B-8490-4A43FA22DF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C7244A2-0ED0-435A-8AAE-CE65AD89D1B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C0A41FB9-3F8A-4FF7-A880-2B64C19F33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4" name="Google Shape;904;p9"/>
          <p:cNvSpPr txBox="1">
            <a:spLocks noGrp="1"/>
          </p:cNvSpPr>
          <p:nvPr>
            <p:ph type="subTitle" idx="1"/>
          </p:nvPr>
        </p:nvSpPr>
        <p:spPr>
          <a:xfrm>
            <a:off x="632875" y="5992363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tx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 dirty="0"/>
          </a:p>
        </p:txBody>
      </p:sp>
      <p:sp>
        <p:nvSpPr>
          <p:cNvPr id="975" name="Google Shape;975;p9"/>
          <p:cNvSpPr/>
          <p:nvPr/>
        </p:nvSpPr>
        <p:spPr>
          <a:xfrm rot="10800000" flipH="1">
            <a:off x="1877599" y="5894831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28CEEA9-11E4-4D9B-8B78-7E93EB78B4DD}"/>
              </a:ext>
            </a:extLst>
          </p:cNvPr>
          <p:cNvGrpSpPr/>
          <p:nvPr userDrawn="1"/>
        </p:nvGrpSpPr>
        <p:grpSpPr>
          <a:xfrm>
            <a:off x="1882475" y="6003984"/>
            <a:ext cx="928345" cy="759125"/>
            <a:chOff x="3210946" y="234733"/>
            <a:chExt cx="1560780" cy="1298611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9234B458-2960-4BBF-BFD6-11FFF16748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F0F9BA6-00A3-450F-B4EC-7B5FF748ED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DCE23AB-3620-46AD-AA0F-7C9E6E2FE7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4677FA25-9A1D-4A88-B42D-229BA6E3BB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2BFD5B65-4F70-4838-BAB6-ABCD2EAC5B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A6EB3BBF-8B61-40F5-9E48-B8377276D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CDDCD3C-FB31-48F4-946D-FFA9C327AF3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8B9E9CB-3BD7-4B46-9E05-DA4834C530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3" name="Google Shape;903;p9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tx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 dirty="0"/>
          </a:p>
        </p:txBody>
      </p:sp>
      <p:grpSp>
        <p:nvGrpSpPr>
          <p:cNvPr id="905" name="Google Shape;905;p9"/>
          <p:cNvGrpSpPr/>
          <p:nvPr/>
        </p:nvGrpSpPr>
        <p:grpSpPr>
          <a:xfrm rot="10800000" flipH="1">
            <a:off x="1119915" y="5045361"/>
            <a:ext cx="649680" cy="436176"/>
            <a:chOff x="10624861" y="3933984"/>
            <a:chExt cx="1115330" cy="748800"/>
          </a:xfrm>
        </p:grpSpPr>
        <p:cxnSp>
          <p:nvCxnSpPr>
            <p:cNvPr id="906" name="Google Shape;906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7" name="Google Shape;907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1" name="Google Shape;911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2" name="Google Shape;912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13" name="Google Shape;913;p9"/>
          <p:cNvSpPr/>
          <p:nvPr/>
        </p:nvSpPr>
        <p:spPr>
          <a:xfrm rot="10800000" flipH="1">
            <a:off x="140218" y="633530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9"/>
          <p:cNvSpPr/>
          <p:nvPr/>
        </p:nvSpPr>
        <p:spPr>
          <a:xfrm rot="10800000" flipH="1">
            <a:off x="147426" y="5913705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5" name="Google Shape;915;p9"/>
          <p:cNvGrpSpPr/>
          <p:nvPr/>
        </p:nvGrpSpPr>
        <p:grpSpPr>
          <a:xfrm rot="10800000" flipH="1">
            <a:off x="140374" y="5905059"/>
            <a:ext cx="430783" cy="436176"/>
            <a:chOff x="8943245" y="2438859"/>
            <a:chExt cx="739541" cy="748800"/>
          </a:xfrm>
        </p:grpSpPr>
        <p:cxnSp>
          <p:nvCxnSpPr>
            <p:cNvPr id="916" name="Google Shape;916;p9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7" name="Google Shape;917;p9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8" name="Google Shape;918;p9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9" name="Google Shape;919;p9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0" name="Google Shape;920;p9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21" name="Google Shape;921;p9"/>
          <p:cNvSpPr/>
          <p:nvPr/>
        </p:nvSpPr>
        <p:spPr>
          <a:xfrm rot="10800000" flipH="1">
            <a:off x="229122" y="6023678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9"/>
          <p:cNvSpPr/>
          <p:nvPr/>
        </p:nvSpPr>
        <p:spPr>
          <a:xfrm rot="10800000" flipH="1">
            <a:off x="343589" y="6138410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9"/>
          <p:cNvSpPr/>
          <p:nvPr/>
        </p:nvSpPr>
        <p:spPr>
          <a:xfrm rot="10800000" flipH="1">
            <a:off x="447777" y="6242421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9"/>
          <p:cNvSpPr/>
          <p:nvPr/>
        </p:nvSpPr>
        <p:spPr>
          <a:xfrm rot="10800000" flipH="1">
            <a:off x="1008299" y="6335306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9"/>
          <p:cNvSpPr/>
          <p:nvPr/>
        </p:nvSpPr>
        <p:spPr>
          <a:xfrm rot="10800000" flipH="1">
            <a:off x="1007364" y="589892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6" name="Google Shape;926;p9"/>
          <p:cNvGrpSpPr/>
          <p:nvPr/>
        </p:nvGrpSpPr>
        <p:grpSpPr>
          <a:xfrm rot="10800000" flipH="1">
            <a:off x="1121783" y="5905993"/>
            <a:ext cx="215392" cy="436176"/>
            <a:chOff x="10628069" y="2437255"/>
            <a:chExt cx="369772" cy="748800"/>
          </a:xfrm>
        </p:grpSpPr>
        <p:cxnSp>
          <p:nvCxnSpPr>
            <p:cNvPr id="927" name="Google Shape;92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8" name="Google Shape;92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9" name="Google Shape;92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30" name="Google Shape;930;p9"/>
          <p:cNvSpPr/>
          <p:nvPr/>
        </p:nvSpPr>
        <p:spPr>
          <a:xfrm rot="10800000" flipH="1">
            <a:off x="1114021" y="6432914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9"/>
          <p:cNvSpPr/>
          <p:nvPr/>
        </p:nvSpPr>
        <p:spPr>
          <a:xfrm rot="10800000" flipH="1">
            <a:off x="1169619" y="6488615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9"/>
          <p:cNvSpPr/>
          <p:nvPr/>
        </p:nvSpPr>
        <p:spPr>
          <a:xfrm rot="5400000" flipH="1">
            <a:off x="1440792" y="5894223"/>
            <a:ext cx="436200" cy="443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9"/>
          <p:cNvSpPr/>
          <p:nvPr/>
        </p:nvSpPr>
        <p:spPr>
          <a:xfrm rot="10800000" flipH="1">
            <a:off x="1458358" y="6346788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9"/>
          <p:cNvSpPr/>
          <p:nvPr/>
        </p:nvSpPr>
        <p:spPr>
          <a:xfrm rot="10800000" flipH="1">
            <a:off x="1544791" y="643945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9"/>
          <p:cNvSpPr/>
          <p:nvPr/>
        </p:nvSpPr>
        <p:spPr>
          <a:xfrm rot="10800000" flipH="1">
            <a:off x="1600389" y="6495156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9"/>
          <p:cNvSpPr/>
          <p:nvPr/>
        </p:nvSpPr>
        <p:spPr>
          <a:xfrm rot="-5400000" flipH="1">
            <a:off x="146491" y="5045741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9"/>
          <p:cNvSpPr/>
          <p:nvPr/>
        </p:nvSpPr>
        <p:spPr>
          <a:xfrm rot="-5400000" flipH="1">
            <a:off x="251947" y="5151198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9"/>
          <p:cNvSpPr/>
          <p:nvPr/>
        </p:nvSpPr>
        <p:spPr>
          <a:xfrm rot="-5400000" flipH="1">
            <a:off x="350529" y="5249781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9"/>
          <p:cNvSpPr/>
          <p:nvPr/>
        </p:nvSpPr>
        <p:spPr>
          <a:xfrm rot="-5400000" flipH="1">
            <a:off x="467332" y="5357241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9"/>
          <p:cNvSpPr/>
          <p:nvPr/>
        </p:nvSpPr>
        <p:spPr>
          <a:xfrm rot="-5400000">
            <a:off x="14555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9"/>
          <p:cNvSpPr/>
          <p:nvPr/>
        </p:nvSpPr>
        <p:spPr>
          <a:xfrm rot="5400000" flipH="1">
            <a:off x="15009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9"/>
          <p:cNvSpPr/>
          <p:nvPr/>
        </p:nvSpPr>
        <p:spPr>
          <a:xfrm rot="-5400000">
            <a:off x="355202" y="526202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9"/>
          <p:cNvSpPr/>
          <p:nvPr/>
        </p:nvSpPr>
        <p:spPr>
          <a:xfrm rot="-5400000">
            <a:off x="466398" y="5375067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8" name="Google Shape;948;p9"/>
          <p:cNvGrpSpPr/>
          <p:nvPr/>
        </p:nvGrpSpPr>
        <p:grpSpPr>
          <a:xfrm rot="10800000" flipH="1">
            <a:off x="1120849" y="5470538"/>
            <a:ext cx="649680" cy="436176"/>
            <a:chOff x="10626465" y="3184818"/>
            <a:chExt cx="1115330" cy="748800"/>
          </a:xfrm>
        </p:grpSpPr>
        <p:cxnSp>
          <p:nvCxnSpPr>
            <p:cNvPr id="949" name="Google Shape;949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0" name="Google Shape;950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1" name="Google Shape;951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2" name="Google Shape;952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3" name="Google Shape;953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4" name="Google Shape;954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5" name="Google Shape;955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6" name="Google Shape;956;p9"/>
          <p:cNvSpPr/>
          <p:nvPr/>
        </p:nvSpPr>
        <p:spPr>
          <a:xfrm rot="10800000" flipH="1">
            <a:off x="1002825" y="5468875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9"/>
          <p:cNvSpPr/>
          <p:nvPr/>
        </p:nvSpPr>
        <p:spPr>
          <a:xfrm rot="-5400000" flipH="1">
            <a:off x="1450274" y="5477324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8" name="Google Shape;958;p9"/>
          <p:cNvGrpSpPr/>
          <p:nvPr/>
        </p:nvGrpSpPr>
        <p:grpSpPr>
          <a:xfrm flipH="1">
            <a:off x="1001750" y="5026769"/>
            <a:ext cx="882053" cy="442991"/>
            <a:chOff x="10576560" y="3328633"/>
            <a:chExt cx="1514255" cy="760500"/>
          </a:xfrm>
        </p:grpSpPr>
        <p:sp>
          <p:nvSpPr>
            <p:cNvPr id="959" name="Google Shape;959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1" name="Google Shape;961;p9"/>
          <p:cNvSpPr/>
          <p:nvPr/>
        </p:nvSpPr>
        <p:spPr>
          <a:xfrm rot="8100000" flipH="1">
            <a:off x="1291611" y="5309041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9"/>
          <p:cNvSpPr/>
          <p:nvPr/>
        </p:nvSpPr>
        <p:spPr>
          <a:xfrm rot="10800000" flipH="1">
            <a:off x="1330808" y="5352711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9"/>
          <p:cNvSpPr/>
          <p:nvPr/>
        </p:nvSpPr>
        <p:spPr>
          <a:xfrm rot="10800000" flipH="1">
            <a:off x="1386464" y="5408354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9"/>
          <p:cNvSpPr/>
          <p:nvPr/>
        </p:nvSpPr>
        <p:spPr>
          <a:xfrm flipH="1">
            <a:off x="142611" y="4182203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9"/>
          <p:cNvSpPr/>
          <p:nvPr/>
        </p:nvSpPr>
        <p:spPr>
          <a:xfrm rot="10800000" flipH="1">
            <a:off x="584993" y="4182253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6" name="Google Shape;966;p9"/>
          <p:cNvGrpSpPr/>
          <p:nvPr/>
        </p:nvGrpSpPr>
        <p:grpSpPr>
          <a:xfrm flipH="1">
            <a:off x="140200" y="4606153"/>
            <a:ext cx="882053" cy="442991"/>
            <a:chOff x="10576560" y="3328633"/>
            <a:chExt cx="1514255" cy="760500"/>
          </a:xfrm>
        </p:grpSpPr>
        <p:sp>
          <p:nvSpPr>
            <p:cNvPr id="967" name="Google Shape;967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9" name="Google Shape;969;p9"/>
          <p:cNvSpPr/>
          <p:nvPr/>
        </p:nvSpPr>
        <p:spPr>
          <a:xfrm rot="-5400000">
            <a:off x="362666" y="440409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9"/>
          <p:cNvSpPr/>
          <p:nvPr/>
        </p:nvSpPr>
        <p:spPr>
          <a:xfrm rot="-5400000" flipH="1">
            <a:off x="361731" y="4404933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1" name="Google Shape;971;p9"/>
          <p:cNvGrpSpPr/>
          <p:nvPr/>
        </p:nvGrpSpPr>
        <p:grpSpPr>
          <a:xfrm rot="10800000" flipH="1">
            <a:off x="410553" y="4464151"/>
            <a:ext cx="342860" cy="342860"/>
            <a:chOff x="9392653" y="5061283"/>
            <a:chExt cx="588600" cy="588600"/>
          </a:xfrm>
        </p:grpSpPr>
        <p:sp>
          <p:nvSpPr>
            <p:cNvPr id="972" name="Google Shape;972;p9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9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9"/>
          <p:cNvGrpSpPr/>
          <p:nvPr/>
        </p:nvGrpSpPr>
        <p:grpSpPr>
          <a:xfrm rot="-10740388" flipH="1">
            <a:off x="1890894" y="5880429"/>
            <a:ext cx="893366" cy="893311"/>
            <a:chOff x="3247624" y="213651"/>
            <a:chExt cx="1533709" cy="1533614"/>
          </a:xfrm>
        </p:grpSpPr>
        <p:sp>
          <p:nvSpPr>
            <p:cNvPr id="986" name="Google Shape;986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8" name="Google Shape;988;p9"/>
          <p:cNvSpPr/>
          <p:nvPr/>
        </p:nvSpPr>
        <p:spPr>
          <a:xfrm rot="10800000" flipH="1">
            <a:off x="2132511" y="6122357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9"/>
          <p:cNvSpPr/>
          <p:nvPr/>
        </p:nvSpPr>
        <p:spPr>
          <a:xfrm rot="10800000" flipH="1">
            <a:off x="2233662" y="6223406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0" name="Google Shape;990;p9"/>
          <p:cNvGrpSpPr/>
          <p:nvPr/>
        </p:nvGrpSpPr>
        <p:grpSpPr>
          <a:xfrm flipH="1">
            <a:off x="11216463" y="1558458"/>
            <a:ext cx="675221" cy="453324"/>
            <a:chOff x="10624861" y="3933984"/>
            <a:chExt cx="1115330" cy="748800"/>
          </a:xfrm>
        </p:grpSpPr>
        <p:cxnSp>
          <p:nvCxnSpPr>
            <p:cNvPr id="991" name="Google Shape;991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2" name="Google Shape;992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3" name="Google Shape;993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4" name="Google Shape;994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5" name="Google Shape;995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6" name="Google Shape;996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7" name="Google Shape;997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98" name="Google Shape;998;p9"/>
          <p:cNvSpPr/>
          <p:nvPr/>
        </p:nvSpPr>
        <p:spPr>
          <a:xfrm rot="5400000">
            <a:off x="11109151" y="1997387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9"/>
          <p:cNvSpPr/>
          <p:nvPr/>
        </p:nvSpPr>
        <p:spPr>
          <a:xfrm flipH="1">
            <a:off x="11553289" y="217902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9"/>
          <p:cNvSpPr/>
          <p:nvPr/>
        </p:nvSpPr>
        <p:spPr>
          <a:xfrm flipH="1">
            <a:off x="11554260" y="6714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1" name="Google Shape;1001;p9"/>
          <p:cNvGrpSpPr/>
          <p:nvPr/>
        </p:nvGrpSpPr>
        <p:grpSpPr>
          <a:xfrm flipH="1">
            <a:off x="11665882" y="663994"/>
            <a:ext cx="223860" cy="453324"/>
            <a:chOff x="10628069" y="2437255"/>
            <a:chExt cx="369772" cy="748800"/>
          </a:xfrm>
        </p:grpSpPr>
        <p:cxnSp>
          <p:nvCxnSpPr>
            <p:cNvPr id="1002" name="Google Shape;1002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3" name="Google Shape;1003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4" name="Google Shape;1004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05" name="Google Shape;1005;p9"/>
          <p:cNvSpPr/>
          <p:nvPr/>
        </p:nvSpPr>
        <p:spPr>
          <a:xfrm flipH="1">
            <a:off x="11656997" y="329737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9"/>
          <p:cNvSpPr/>
          <p:nvPr/>
        </p:nvSpPr>
        <p:spPr>
          <a:xfrm flipH="1">
            <a:off x="11715006" y="387528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9"/>
          <p:cNvSpPr/>
          <p:nvPr/>
        </p:nvSpPr>
        <p:spPr>
          <a:xfrm rot="-5400000" flipH="1">
            <a:off x="11098669" y="672673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9"/>
          <p:cNvSpPr/>
          <p:nvPr/>
        </p:nvSpPr>
        <p:spPr>
          <a:xfrm flipH="1">
            <a:off x="11112777" y="233096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9"/>
          <p:cNvSpPr/>
          <p:nvPr/>
        </p:nvSpPr>
        <p:spPr>
          <a:xfrm flipH="1">
            <a:off x="11209235" y="322938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9"/>
          <p:cNvSpPr/>
          <p:nvPr/>
        </p:nvSpPr>
        <p:spPr>
          <a:xfrm flipH="1">
            <a:off x="11267244" y="380729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5" name="Google Shape;1015;p9"/>
          <p:cNvGrpSpPr/>
          <p:nvPr/>
        </p:nvGrpSpPr>
        <p:grpSpPr>
          <a:xfrm flipH="1">
            <a:off x="11215492" y="1116568"/>
            <a:ext cx="675221" cy="453324"/>
            <a:chOff x="10626465" y="3184818"/>
            <a:chExt cx="1115330" cy="748800"/>
          </a:xfrm>
        </p:grpSpPr>
        <p:cxnSp>
          <p:nvCxnSpPr>
            <p:cNvPr id="1016" name="Google Shape;1016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7" name="Google Shape;1017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8" name="Google Shape;1018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9" name="Google Shape;1019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0" name="Google Shape;1020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1" name="Google Shape;1021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2" name="Google Shape;1022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23" name="Google Shape;1023;p9"/>
          <p:cNvSpPr/>
          <p:nvPr/>
        </p:nvSpPr>
        <p:spPr>
          <a:xfrm flipH="1">
            <a:off x="11552079" y="112910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9"/>
          <p:cNvSpPr/>
          <p:nvPr/>
        </p:nvSpPr>
        <p:spPr>
          <a:xfrm rot="5400000" flipH="1">
            <a:off x="11086943" y="1120360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5" name="Google Shape;1025;p9"/>
          <p:cNvGrpSpPr/>
          <p:nvPr/>
        </p:nvGrpSpPr>
        <p:grpSpPr>
          <a:xfrm rot="10800000" flipH="1">
            <a:off x="11096040" y="1571281"/>
            <a:ext cx="916730" cy="460407"/>
            <a:chOff x="10576560" y="3328633"/>
            <a:chExt cx="1514255" cy="760500"/>
          </a:xfrm>
        </p:grpSpPr>
        <p:sp>
          <p:nvSpPr>
            <p:cNvPr id="1026" name="Google Shape;1026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8" name="Google Shape;1028;p9"/>
          <p:cNvSpPr/>
          <p:nvPr/>
        </p:nvSpPr>
        <p:spPr>
          <a:xfrm rot="-2700000" flipH="1">
            <a:off x="11384805" y="1410356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9"/>
          <p:cNvSpPr/>
          <p:nvPr/>
        </p:nvSpPr>
        <p:spPr>
          <a:xfrm flipH="1">
            <a:off x="11431659" y="1452541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9"/>
          <p:cNvSpPr/>
          <p:nvPr/>
        </p:nvSpPr>
        <p:spPr>
          <a:xfrm flipH="1">
            <a:off x="11489607" y="1510392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9"/>
          <p:cNvSpPr/>
          <p:nvPr/>
        </p:nvSpPr>
        <p:spPr>
          <a:xfrm rot="5400000" flipH="1">
            <a:off x="11216116" y="2127575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9"/>
          <p:cNvSpPr/>
          <p:nvPr/>
        </p:nvSpPr>
        <p:spPr>
          <a:xfrm rot="5400000" flipH="1">
            <a:off x="11318846" y="2230303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9"/>
          <p:cNvSpPr/>
          <p:nvPr/>
        </p:nvSpPr>
        <p:spPr>
          <a:xfrm flipH="1">
            <a:off x="11092901" y="20176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9"/>
          <p:cNvSpPr/>
          <p:nvPr/>
        </p:nvSpPr>
        <p:spPr>
          <a:xfrm flipH="1">
            <a:off x="11458735" y="237526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5" name="Google Shape;1035;p9"/>
          <p:cNvGrpSpPr/>
          <p:nvPr/>
        </p:nvGrpSpPr>
        <p:grpSpPr>
          <a:xfrm flipH="1">
            <a:off x="11662918" y="2584071"/>
            <a:ext cx="252180" cy="32692"/>
            <a:chOff x="10578164" y="275923"/>
            <a:chExt cx="416551" cy="54000"/>
          </a:xfrm>
        </p:grpSpPr>
        <p:sp>
          <p:nvSpPr>
            <p:cNvPr id="1036" name="Google Shape;1036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9" name="Google Shape;1039;p9"/>
          <p:cNvGrpSpPr/>
          <p:nvPr/>
        </p:nvGrpSpPr>
        <p:grpSpPr>
          <a:xfrm flipH="1">
            <a:off x="11662918" y="2676829"/>
            <a:ext cx="252180" cy="32692"/>
            <a:chOff x="10578164" y="275923"/>
            <a:chExt cx="416551" cy="54000"/>
          </a:xfrm>
        </p:grpSpPr>
        <p:sp>
          <p:nvSpPr>
            <p:cNvPr id="1040" name="Google Shape;1040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3" name="Google Shape;1043;p9"/>
          <p:cNvGrpSpPr/>
          <p:nvPr/>
        </p:nvGrpSpPr>
        <p:grpSpPr>
          <a:xfrm flipH="1">
            <a:off x="11662918" y="2769586"/>
            <a:ext cx="252180" cy="32692"/>
            <a:chOff x="10578164" y="275923"/>
            <a:chExt cx="416551" cy="54000"/>
          </a:xfrm>
        </p:grpSpPr>
        <p:sp>
          <p:nvSpPr>
            <p:cNvPr id="1044" name="Google Shape;1044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7" name="Google Shape;1047;p9"/>
          <p:cNvGrpSpPr/>
          <p:nvPr/>
        </p:nvGrpSpPr>
        <p:grpSpPr>
          <a:xfrm flipH="1">
            <a:off x="11197673" y="2140194"/>
            <a:ext cx="252180" cy="32692"/>
            <a:chOff x="10578164" y="275923"/>
            <a:chExt cx="416551" cy="54000"/>
          </a:xfrm>
        </p:grpSpPr>
        <p:sp>
          <p:nvSpPr>
            <p:cNvPr id="1048" name="Google Shape;1048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1" name="Google Shape;1051;p9"/>
          <p:cNvGrpSpPr/>
          <p:nvPr/>
        </p:nvGrpSpPr>
        <p:grpSpPr>
          <a:xfrm flipH="1">
            <a:off x="11197673" y="2232952"/>
            <a:ext cx="252180" cy="32692"/>
            <a:chOff x="10578164" y="275923"/>
            <a:chExt cx="416551" cy="54000"/>
          </a:xfrm>
        </p:grpSpPr>
        <p:sp>
          <p:nvSpPr>
            <p:cNvPr id="1052" name="Google Shape;1052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9"/>
          <p:cNvGrpSpPr/>
          <p:nvPr/>
        </p:nvGrpSpPr>
        <p:grpSpPr>
          <a:xfrm flipH="1">
            <a:off x="11197673" y="2325710"/>
            <a:ext cx="252180" cy="32692"/>
            <a:chOff x="10578164" y="275923"/>
            <a:chExt cx="416551" cy="54000"/>
          </a:xfrm>
        </p:grpSpPr>
        <p:sp>
          <p:nvSpPr>
            <p:cNvPr id="1056" name="Google Shape;1056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9"/>
          <p:cNvGrpSpPr/>
          <p:nvPr/>
        </p:nvGrpSpPr>
        <p:grpSpPr>
          <a:xfrm rot="59618" flipH="1">
            <a:off x="10160743" y="215579"/>
            <a:ext cx="928647" cy="928590"/>
            <a:chOff x="3247624" y="213651"/>
            <a:chExt cx="1533709" cy="1533614"/>
          </a:xfrm>
        </p:grpSpPr>
        <p:sp>
          <p:nvSpPr>
            <p:cNvPr id="1070" name="Google Shape;1070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2" name="Google Shape;1072;p9"/>
          <p:cNvSpPr/>
          <p:nvPr/>
        </p:nvSpPr>
        <p:spPr>
          <a:xfrm flipH="1">
            <a:off x="10412033" y="466377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9"/>
          <p:cNvSpPr/>
          <p:nvPr/>
        </p:nvSpPr>
        <p:spPr>
          <a:xfrm flipH="1">
            <a:off x="10517192" y="571518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9"/>
          <p:cNvSpPr/>
          <p:nvPr/>
        </p:nvSpPr>
        <p:spPr>
          <a:xfrm flipH="1">
            <a:off x="9703862" y="2285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9"/>
          <p:cNvSpPr/>
          <p:nvPr/>
        </p:nvSpPr>
        <p:spPr>
          <a:xfrm rot="-5400000" flipH="1">
            <a:off x="9704012" y="677529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9"/>
          <p:cNvGrpSpPr/>
          <p:nvPr/>
        </p:nvGrpSpPr>
        <p:grpSpPr>
          <a:xfrm rot="-5400000" flipH="1">
            <a:off x="9813548" y="220593"/>
            <a:ext cx="234029" cy="453324"/>
            <a:chOff x="10628069" y="2437255"/>
            <a:chExt cx="369772" cy="748800"/>
          </a:xfrm>
        </p:grpSpPr>
        <p:cxnSp>
          <p:nvCxnSpPr>
            <p:cNvPr id="1077" name="Google Shape;107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8" name="Google Shape;107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9" name="Google Shape;107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080" name="Google Shape;1080;p9"/>
          <p:cNvGrpSpPr/>
          <p:nvPr/>
        </p:nvGrpSpPr>
        <p:grpSpPr>
          <a:xfrm rot="-5400000" flipH="1">
            <a:off x="9819604" y="673276"/>
            <a:ext cx="223860" cy="453324"/>
            <a:chOff x="10628069" y="2437255"/>
            <a:chExt cx="369772" cy="748800"/>
          </a:xfrm>
        </p:grpSpPr>
        <p:cxnSp>
          <p:nvCxnSpPr>
            <p:cNvPr id="1081" name="Google Shape;1081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2" name="Google Shape;1082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3" name="Google Shape;1083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84" name="Google Shape;1084;p9"/>
          <p:cNvSpPr/>
          <p:nvPr/>
        </p:nvSpPr>
        <p:spPr>
          <a:xfrm rot="10800000">
            <a:off x="9256187" y="227172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9"/>
          <p:cNvSpPr/>
          <p:nvPr/>
        </p:nvSpPr>
        <p:spPr>
          <a:xfrm flipH="1">
            <a:off x="10961975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9"/>
          <p:cNvSpPr/>
          <p:nvPr/>
        </p:nvSpPr>
        <p:spPr>
          <a:xfrm flipH="1">
            <a:off x="10844773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9"/>
          <p:cNvSpPr/>
          <p:nvPr/>
        </p:nvSpPr>
        <p:spPr>
          <a:xfrm flipH="1">
            <a:off x="10727572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9"/>
          <p:cNvSpPr/>
          <p:nvPr/>
        </p:nvSpPr>
        <p:spPr>
          <a:xfrm flipH="1">
            <a:off x="10961975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9"/>
          <p:cNvSpPr/>
          <p:nvPr/>
        </p:nvSpPr>
        <p:spPr>
          <a:xfrm flipH="1">
            <a:off x="10844773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9"/>
          <p:cNvSpPr/>
          <p:nvPr/>
        </p:nvSpPr>
        <p:spPr>
          <a:xfrm flipH="1">
            <a:off x="10727572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9"/>
          <p:cNvSpPr/>
          <p:nvPr/>
        </p:nvSpPr>
        <p:spPr>
          <a:xfrm flipH="1">
            <a:off x="10961975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9"/>
          <p:cNvSpPr/>
          <p:nvPr/>
        </p:nvSpPr>
        <p:spPr>
          <a:xfrm flipH="1">
            <a:off x="10844773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9"/>
          <p:cNvSpPr/>
          <p:nvPr/>
        </p:nvSpPr>
        <p:spPr>
          <a:xfrm flipH="1">
            <a:off x="10727572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9"/>
          <p:cNvSpPr/>
          <p:nvPr/>
        </p:nvSpPr>
        <p:spPr>
          <a:xfrm flipH="1">
            <a:off x="10493168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9"/>
          <p:cNvSpPr/>
          <p:nvPr/>
        </p:nvSpPr>
        <p:spPr>
          <a:xfrm flipH="1">
            <a:off x="10375967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9"/>
          <p:cNvSpPr/>
          <p:nvPr/>
        </p:nvSpPr>
        <p:spPr>
          <a:xfrm flipH="1">
            <a:off x="10258766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9"/>
          <p:cNvSpPr/>
          <p:nvPr/>
        </p:nvSpPr>
        <p:spPr>
          <a:xfrm flipH="1">
            <a:off x="10493168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9"/>
          <p:cNvSpPr/>
          <p:nvPr/>
        </p:nvSpPr>
        <p:spPr>
          <a:xfrm flipH="1">
            <a:off x="10375967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9"/>
          <p:cNvSpPr/>
          <p:nvPr/>
        </p:nvSpPr>
        <p:spPr>
          <a:xfrm flipH="1">
            <a:off x="10258766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9"/>
          <p:cNvSpPr/>
          <p:nvPr/>
        </p:nvSpPr>
        <p:spPr>
          <a:xfrm flipH="1">
            <a:off x="10493168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9"/>
          <p:cNvSpPr/>
          <p:nvPr/>
        </p:nvSpPr>
        <p:spPr>
          <a:xfrm flipH="1">
            <a:off x="10375967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9"/>
          <p:cNvSpPr/>
          <p:nvPr/>
        </p:nvSpPr>
        <p:spPr>
          <a:xfrm flipH="1">
            <a:off x="10258766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9"/>
          <p:cNvSpPr/>
          <p:nvPr/>
        </p:nvSpPr>
        <p:spPr>
          <a:xfrm flipH="1">
            <a:off x="10610370" y="122914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9"/>
          <p:cNvSpPr/>
          <p:nvPr/>
        </p:nvSpPr>
        <p:spPr>
          <a:xfrm flipH="1">
            <a:off x="10610370" y="13389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9"/>
          <p:cNvSpPr/>
          <p:nvPr/>
        </p:nvSpPr>
        <p:spPr>
          <a:xfrm flipH="1">
            <a:off x="10610370" y="14370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6" name="Google Shape;1106;p9"/>
          <p:cNvGrpSpPr/>
          <p:nvPr/>
        </p:nvGrpSpPr>
        <p:grpSpPr>
          <a:xfrm rot="-5400000" flipH="1">
            <a:off x="10621893" y="1526996"/>
            <a:ext cx="431099" cy="517571"/>
            <a:chOff x="10628069" y="2437255"/>
            <a:chExt cx="369772" cy="748800"/>
          </a:xfrm>
        </p:grpSpPr>
        <p:cxnSp>
          <p:nvCxnSpPr>
            <p:cNvPr id="1107" name="Google Shape;110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8" name="Google Shape;110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9" name="Google Shape;110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10" name="Google Shape;1110;p9"/>
          <p:cNvSpPr/>
          <p:nvPr/>
        </p:nvSpPr>
        <p:spPr>
          <a:xfrm rot="-5400000" flipH="1">
            <a:off x="10177027" y="1568196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9"/>
          <p:cNvSpPr/>
          <p:nvPr/>
        </p:nvSpPr>
        <p:spPr>
          <a:xfrm flipH="1">
            <a:off x="10298651" y="1690022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2" name="Google Shape;1112;p9"/>
          <p:cNvGrpSpPr/>
          <p:nvPr/>
        </p:nvGrpSpPr>
        <p:grpSpPr>
          <a:xfrm rot="5400000">
            <a:off x="9364777" y="335871"/>
            <a:ext cx="679985" cy="679985"/>
            <a:chOff x="6214949" y="2511699"/>
            <a:chExt cx="1123200" cy="1123200"/>
          </a:xfrm>
        </p:grpSpPr>
        <p:sp>
          <p:nvSpPr>
            <p:cNvPr id="1113" name="Google Shape;1113;p9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9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9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77838AB-C5E4-4B20-B2A8-EC502E1BFA9E}"/>
              </a:ext>
            </a:extLst>
          </p:cNvPr>
          <p:cNvGrpSpPr/>
          <p:nvPr userDrawn="1"/>
        </p:nvGrpSpPr>
        <p:grpSpPr>
          <a:xfrm>
            <a:off x="1421391" y="5995361"/>
            <a:ext cx="455314" cy="240989"/>
            <a:chOff x="11184673" y="2647468"/>
            <a:chExt cx="748937" cy="369772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509B2DB-D87C-4372-AFC5-6DAE79C20C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7712779-2D34-430C-8DBF-C8DA6C46AE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14BE0D91-05FF-446A-8E5F-2BC2F860BB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03FDD7B-7D08-445F-B166-7E47130643E2}"/>
              </a:ext>
            </a:extLst>
          </p:cNvPr>
          <p:cNvGrpSpPr/>
          <p:nvPr userDrawn="1"/>
        </p:nvGrpSpPr>
        <p:grpSpPr>
          <a:xfrm>
            <a:off x="11105980" y="773505"/>
            <a:ext cx="455314" cy="240989"/>
            <a:chOff x="11184673" y="2647468"/>
            <a:chExt cx="748937" cy="369772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7D16246-7AA7-4032-8DBF-DE2A5087F2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8D8A783F-C6E2-4015-A919-0D0F3A3E79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4E8E7296-76D7-4906-BE48-E0AEC51D02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8234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CUSTOM_7">
    <p:bg>
      <p:bgPr>
        <a:solidFill>
          <a:srgbClr val="1E1E1F"/>
        </a:solidFill>
        <a:effectLst/>
      </p:bgPr>
    </p:bg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0"/>
          <p:cNvSpPr/>
          <p:nvPr/>
        </p:nvSpPr>
        <p:spPr>
          <a:xfrm>
            <a:off x="2302055" y="189505"/>
            <a:ext cx="1130700" cy="10875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8DA6CB4-BF56-486A-BECC-57DB0B4AB329}"/>
              </a:ext>
            </a:extLst>
          </p:cNvPr>
          <p:cNvGrpSpPr/>
          <p:nvPr userDrawn="1"/>
        </p:nvGrpSpPr>
        <p:grpSpPr>
          <a:xfrm>
            <a:off x="2305169" y="189781"/>
            <a:ext cx="1149881" cy="940279"/>
            <a:chOff x="3210946" y="234733"/>
            <a:chExt cx="1560780" cy="1298611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14BBE6-164F-4A03-AD8F-94D585F26B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7F9306-D03A-4C39-82B4-EDB7D008940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A6B76F7-0071-4767-AC5B-21318948E1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E50D591-A22A-4A83-8E81-7BDA536368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7AED665-A190-4330-BB28-A1191AABD1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D95AC98-685C-4EC6-AF82-29C1C947AA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6B077D0-889A-44AA-94B1-E80B744DB5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F4ED5BE-F17E-4A3A-8BA8-ADB17CB0B64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7" name="Google Shape;1117;p10"/>
          <p:cNvSpPr txBox="1">
            <a:spLocks noGrp="1"/>
          </p:cNvSpPr>
          <p:nvPr>
            <p:ph type="title"/>
          </p:nvPr>
        </p:nvSpPr>
        <p:spPr>
          <a:xfrm>
            <a:off x="1347475" y="2363425"/>
            <a:ext cx="6888600" cy="31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118" name="Google Shape;1118;p10"/>
          <p:cNvGrpSpPr/>
          <p:nvPr/>
        </p:nvGrpSpPr>
        <p:grpSpPr>
          <a:xfrm>
            <a:off x="1354723" y="1793768"/>
            <a:ext cx="812183" cy="545276"/>
            <a:chOff x="10624861" y="3933984"/>
            <a:chExt cx="1115330" cy="748800"/>
          </a:xfrm>
        </p:grpSpPr>
        <p:cxnSp>
          <p:nvCxnSpPr>
            <p:cNvPr id="1119" name="Google Shape;1119;p10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0" name="Google Shape;1120;p10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1" name="Google Shape;1121;p10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2" name="Google Shape;1122;p10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3" name="Google Shape;1123;p10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4" name="Google Shape;1124;p10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5" name="Google Shape;1125;p10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26" name="Google Shape;1126;p10"/>
          <p:cNvSpPr/>
          <p:nvPr/>
        </p:nvSpPr>
        <p:spPr>
          <a:xfrm>
            <a:off x="130073" y="181160"/>
            <a:ext cx="545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10"/>
          <p:cNvSpPr/>
          <p:nvPr/>
        </p:nvSpPr>
        <p:spPr>
          <a:xfrm>
            <a:off x="139084" y="181661"/>
            <a:ext cx="1071900" cy="1071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8" name="Google Shape;1128;p10"/>
          <p:cNvGrpSpPr/>
          <p:nvPr/>
        </p:nvGrpSpPr>
        <p:grpSpPr>
          <a:xfrm>
            <a:off x="130170" y="719036"/>
            <a:ext cx="538534" cy="545276"/>
            <a:chOff x="8943245" y="2438859"/>
            <a:chExt cx="739541" cy="748800"/>
          </a:xfrm>
        </p:grpSpPr>
        <p:cxnSp>
          <p:nvCxnSpPr>
            <p:cNvPr id="1129" name="Google Shape;1129;p10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0" name="Google Shape;1130;p10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1" name="Google Shape;1131;p10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2" name="Google Shape;1132;p10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3" name="Google Shape;1133;p10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34" name="Google Shape;1134;p10"/>
          <p:cNvSpPr/>
          <p:nvPr/>
        </p:nvSpPr>
        <p:spPr>
          <a:xfrm>
            <a:off x="241216" y="316836"/>
            <a:ext cx="799200" cy="79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10"/>
          <p:cNvSpPr/>
          <p:nvPr/>
        </p:nvSpPr>
        <p:spPr>
          <a:xfrm>
            <a:off x="384317" y="459938"/>
            <a:ext cx="512700" cy="512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10"/>
          <p:cNvSpPr/>
          <p:nvPr/>
        </p:nvSpPr>
        <p:spPr>
          <a:xfrm>
            <a:off x="514567" y="590189"/>
            <a:ext cx="252300" cy="25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10"/>
          <p:cNvSpPr/>
          <p:nvPr/>
        </p:nvSpPr>
        <p:spPr>
          <a:xfrm>
            <a:off x="1215302" y="181160"/>
            <a:ext cx="545400" cy="54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10"/>
          <p:cNvSpPr/>
          <p:nvPr/>
        </p:nvSpPr>
        <p:spPr>
          <a:xfrm>
            <a:off x="1214134" y="726699"/>
            <a:ext cx="545400" cy="545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9" name="Google Shape;1139;p10"/>
          <p:cNvGrpSpPr/>
          <p:nvPr/>
        </p:nvGrpSpPr>
        <p:grpSpPr>
          <a:xfrm>
            <a:off x="1357059" y="717868"/>
            <a:ext cx="269268" cy="545276"/>
            <a:chOff x="10628069" y="2437255"/>
            <a:chExt cx="369772" cy="748800"/>
          </a:xfrm>
        </p:grpSpPr>
        <p:cxnSp>
          <p:nvCxnSpPr>
            <p:cNvPr id="1140" name="Google Shape;1140;p1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1" name="Google Shape;1141;p1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2" name="Google Shape;1142;p1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43" name="Google Shape;1143;p10"/>
          <p:cNvSpPr/>
          <p:nvPr/>
        </p:nvSpPr>
        <p:spPr>
          <a:xfrm>
            <a:off x="1347470" y="315666"/>
            <a:ext cx="288900" cy="288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10"/>
          <p:cNvSpPr/>
          <p:nvPr/>
        </p:nvSpPr>
        <p:spPr>
          <a:xfrm>
            <a:off x="1416976" y="385172"/>
            <a:ext cx="149400" cy="14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10"/>
          <p:cNvSpPr/>
          <p:nvPr/>
        </p:nvSpPr>
        <p:spPr>
          <a:xfrm rot="5400000">
            <a:off x="1762224" y="728120"/>
            <a:ext cx="545400" cy="54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10"/>
          <p:cNvSpPr/>
          <p:nvPr/>
        </p:nvSpPr>
        <p:spPr>
          <a:xfrm>
            <a:off x="1777943" y="199434"/>
            <a:ext cx="512700" cy="512700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10"/>
          <p:cNvSpPr/>
          <p:nvPr/>
        </p:nvSpPr>
        <p:spPr>
          <a:xfrm>
            <a:off x="1885996" y="307489"/>
            <a:ext cx="288900" cy="28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10"/>
          <p:cNvSpPr/>
          <p:nvPr/>
        </p:nvSpPr>
        <p:spPr>
          <a:xfrm>
            <a:off x="1955502" y="376995"/>
            <a:ext cx="149400" cy="149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10"/>
          <p:cNvSpPr/>
          <p:nvPr/>
        </p:nvSpPr>
        <p:spPr>
          <a:xfrm rot="-5400000">
            <a:off x="137915" y="1266720"/>
            <a:ext cx="1071900" cy="1071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10"/>
          <p:cNvSpPr/>
          <p:nvPr/>
        </p:nvSpPr>
        <p:spPr>
          <a:xfrm rot="-5400000">
            <a:off x="269750" y="1398583"/>
            <a:ext cx="808200" cy="808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10"/>
          <p:cNvSpPr/>
          <p:nvPr/>
        </p:nvSpPr>
        <p:spPr>
          <a:xfrm rot="-5400000">
            <a:off x="392993" y="1521941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10"/>
          <p:cNvSpPr/>
          <p:nvPr/>
        </p:nvSpPr>
        <p:spPr>
          <a:xfrm rot="-5400000">
            <a:off x="539014" y="1662700"/>
            <a:ext cx="286500" cy="2865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10"/>
          <p:cNvSpPr/>
          <p:nvPr/>
        </p:nvSpPr>
        <p:spPr>
          <a:xfrm rot="-5400000" flipH="1">
            <a:off x="136747" y="1258723"/>
            <a:ext cx="1071900" cy="10719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10"/>
          <p:cNvSpPr/>
          <p:nvPr/>
        </p:nvSpPr>
        <p:spPr>
          <a:xfrm rot="5400000">
            <a:off x="142400" y="1258723"/>
            <a:ext cx="1071900" cy="10719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10"/>
          <p:cNvSpPr/>
          <p:nvPr/>
        </p:nvSpPr>
        <p:spPr>
          <a:xfrm rot="-5400000" flipH="1">
            <a:off x="398834" y="1506793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10"/>
          <p:cNvSpPr/>
          <p:nvPr/>
        </p:nvSpPr>
        <p:spPr>
          <a:xfrm rot="-5400000" flipH="1">
            <a:off x="537846" y="1640380"/>
            <a:ext cx="286500" cy="2865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1" name="Google Shape;1161;p10"/>
          <p:cNvGrpSpPr/>
          <p:nvPr/>
        </p:nvGrpSpPr>
        <p:grpSpPr>
          <a:xfrm>
            <a:off x="1355891" y="1262243"/>
            <a:ext cx="812184" cy="545276"/>
            <a:chOff x="10626465" y="3184818"/>
            <a:chExt cx="1115330" cy="748800"/>
          </a:xfrm>
        </p:grpSpPr>
        <p:cxnSp>
          <p:nvCxnSpPr>
            <p:cNvPr id="1162" name="Google Shape;1162;p10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3" name="Google Shape;1163;p10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4" name="Google Shape;1164;p10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5" name="Google Shape;1165;p10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6" name="Google Shape;1166;p10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7" name="Google Shape;1167;p10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8" name="Google Shape;1168;p10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69" name="Google Shape;1169;p10"/>
          <p:cNvSpPr/>
          <p:nvPr/>
        </p:nvSpPr>
        <p:spPr>
          <a:xfrm>
            <a:off x="1208459" y="1277078"/>
            <a:ext cx="553800" cy="532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10"/>
          <p:cNvSpPr/>
          <p:nvPr/>
        </p:nvSpPr>
        <p:spPr>
          <a:xfrm rot="-5400000">
            <a:off x="1767875" y="1266617"/>
            <a:ext cx="553800" cy="532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1" name="Google Shape;1171;p10"/>
          <p:cNvGrpSpPr/>
          <p:nvPr/>
        </p:nvGrpSpPr>
        <p:grpSpPr>
          <a:xfrm rot="10800000">
            <a:off x="1207247" y="1808578"/>
            <a:ext cx="1102680" cy="553796"/>
            <a:chOff x="10576560" y="3328633"/>
            <a:chExt cx="1514255" cy="760500"/>
          </a:xfrm>
        </p:grpSpPr>
        <p:sp>
          <p:nvSpPr>
            <p:cNvPr id="1172" name="Google Shape;1172;p10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10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4" name="Google Shape;1174;p10"/>
          <p:cNvSpPr/>
          <p:nvPr/>
        </p:nvSpPr>
        <p:spPr>
          <a:xfrm rot="2700000">
            <a:off x="1569454" y="1615387"/>
            <a:ext cx="394141" cy="3941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10"/>
          <p:cNvSpPr/>
          <p:nvPr/>
        </p:nvSpPr>
        <p:spPr>
          <a:xfrm>
            <a:off x="1618485" y="1666079"/>
            <a:ext cx="288900" cy="28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10"/>
          <p:cNvSpPr/>
          <p:nvPr/>
        </p:nvSpPr>
        <p:spPr>
          <a:xfrm>
            <a:off x="1688064" y="1735658"/>
            <a:ext cx="149400" cy="149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10"/>
          <p:cNvSpPr/>
          <p:nvPr/>
        </p:nvSpPr>
        <p:spPr>
          <a:xfrm rot="10800000">
            <a:off x="133041" y="2346270"/>
            <a:ext cx="1071900" cy="10719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10"/>
          <p:cNvSpPr/>
          <p:nvPr/>
        </p:nvSpPr>
        <p:spPr>
          <a:xfrm>
            <a:off x="686107" y="2872793"/>
            <a:ext cx="545400" cy="54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9" name="Google Shape;1179;p10"/>
          <p:cNvGrpSpPr/>
          <p:nvPr userDrawn="1"/>
        </p:nvGrpSpPr>
        <p:grpSpPr>
          <a:xfrm rot="10800000">
            <a:off x="130185" y="2334411"/>
            <a:ext cx="1102677" cy="553796"/>
            <a:chOff x="10576560" y="3328631"/>
            <a:chExt cx="1514251" cy="760500"/>
          </a:xfrm>
        </p:grpSpPr>
        <p:sp>
          <p:nvSpPr>
            <p:cNvPr id="1180" name="Google Shape;1180;p10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10"/>
            <p:cNvSpPr/>
            <p:nvPr userDrawn="1"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2" name="Google Shape;1182;p10"/>
          <p:cNvSpPr/>
          <p:nvPr/>
        </p:nvSpPr>
        <p:spPr>
          <a:xfrm rot="-5400000" flipH="1">
            <a:off x="408165" y="2579332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10"/>
          <p:cNvSpPr/>
          <p:nvPr/>
        </p:nvSpPr>
        <p:spPr>
          <a:xfrm rot="-5400000">
            <a:off x="406997" y="2578125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4" name="Google Shape;1184;p10"/>
          <p:cNvGrpSpPr/>
          <p:nvPr/>
        </p:nvGrpSpPr>
        <p:grpSpPr>
          <a:xfrm>
            <a:off x="467929" y="2637014"/>
            <a:ext cx="428619" cy="428619"/>
            <a:chOff x="9392653" y="5061283"/>
            <a:chExt cx="588600" cy="588600"/>
          </a:xfrm>
        </p:grpSpPr>
        <p:sp>
          <p:nvSpPr>
            <p:cNvPr id="1185" name="Google Shape;1185;p10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10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10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10"/>
          <p:cNvGrpSpPr/>
          <p:nvPr/>
        </p:nvGrpSpPr>
        <p:grpSpPr>
          <a:xfrm rot="-59966">
            <a:off x="2318468" y="178074"/>
            <a:ext cx="1116710" cy="1116794"/>
            <a:chOff x="3247624" y="213651"/>
            <a:chExt cx="1533709" cy="1533614"/>
          </a:xfrm>
        </p:grpSpPr>
        <p:sp>
          <p:nvSpPr>
            <p:cNvPr id="1199" name="Google Shape;1199;p10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10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1" name="Google Shape;1201;p10"/>
          <p:cNvSpPr/>
          <p:nvPr/>
        </p:nvSpPr>
        <p:spPr>
          <a:xfrm>
            <a:off x="2620733" y="480006"/>
            <a:ext cx="512700" cy="512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10"/>
          <p:cNvSpPr/>
          <p:nvPr/>
        </p:nvSpPr>
        <p:spPr>
          <a:xfrm>
            <a:off x="2747187" y="606460"/>
            <a:ext cx="260100" cy="26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3" name="Google Shape;1203;p10"/>
          <p:cNvGrpSpPr/>
          <p:nvPr/>
        </p:nvGrpSpPr>
        <p:grpSpPr>
          <a:xfrm>
            <a:off x="10783623" y="4167881"/>
            <a:ext cx="1239797" cy="1239797"/>
            <a:chOff x="4761550" y="1708047"/>
            <a:chExt cx="1516200" cy="1516200"/>
          </a:xfrm>
        </p:grpSpPr>
        <p:sp>
          <p:nvSpPr>
            <p:cNvPr id="1204" name="Google Shape;1204;p10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10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6" name="Google Shape;1206;p10"/>
          <p:cNvGrpSpPr/>
          <p:nvPr/>
        </p:nvGrpSpPr>
        <p:grpSpPr>
          <a:xfrm>
            <a:off x="10145510" y="3544728"/>
            <a:ext cx="2517712" cy="2517712"/>
            <a:chOff x="6547473" y="2211197"/>
            <a:chExt cx="2916381" cy="2916381"/>
          </a:xfrm>
        </p:grpSpPr>
        <p:grpSp>
          <p:nvGrpSpPr>
            <p:cNvPr id="1207" name="Google Shape;1207;p10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208" name="Google Shape;1208;p1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9" name="Google Shape;1209;p1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0" name="Google Shape;1210;p10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1211" name="Google Shape;1211;p1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2" name="Google Shape;1212;p1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3" name="Google Shape;1213;p10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1214" name="Google Shape;1214;p10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5" name="Google Shape;1215;p10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6" name="Google Shape;1216;p10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1217" name="Google Shape;1217;p10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8" name="Google Shape;1218;p10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9" name="Google Shape;1219;p10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1220" name="Google Shape;1220;p10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1" name="Google Shape;1221;p10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22" name="Google Shape;1222;p10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1223" name="Google Shape;1223;p1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4" name="Google Shape;1224;p1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225" name="Google Shape;1225;p10"/>
          <p:cNvSpPr/>
          <p:nvPr/>
        </p:nvSpPr>
        <p:spPr>
          <a:xfrm rot="5400000">
            <a:off x="10892389" y="5572891"/>
            <a:ext cx="969900" cy="969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10"/>
          <p:cNvSpPr/>
          <p:nvPr/>
        </p:nvSpPr>
        <p:spPr>
          <a:xfrm rot="5400000">
            <a:off x="11054172" y="5734509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10"/>
          <p:cNvSpPr/>
          <p:nvPr/>
        </p:nvSpPr>
        <p:spPr>
          <a:xfrm rot="5400000" flipH="1">
            <a:off x="10892389" y="5574084"/>
            <a:ext cx="969900" cy="969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10"/>
          <p:cNvSpPr/>
          <p:nvPr/>
        </p:nvSpPr>
        <p:spPr>
          <a:xfrm>
            <a:off x="9437457" y="6081607"/>
            <a:ext cx="1292700" cy="6150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10"/>
          <p:cNvSpPr/>
          <p:nvPr/>
        </p:nvSpPr>
        <p:spPr>
          <a:xfrm rot="-5400000" flipH="1">
            <a:off x="9440858" y="5405732"/>
            <a:ext cx="1292700" cy="1292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10"/>
          <p:cNvSpPr/>
          <p:nvPr/>
        </p:nvSpPr>
        <p:spPr>
          <a:xfrm rot="-5400000" flipH="1">
            <a:off x="9764093" y="5728968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10"/>
          <p:cNvSpPr/>
          <p:nvPr/>
        </p:nvSpPr>
        <p:spPr>
          <a:xfrm rot="-5400000" flipH="1">
            <a:off x="9925710" y="5890586"/>
            <a:ext cx="323100" cy="323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10"/>
          <p:cNvSpPr/>
          <p:nvPr/>
        </p:nvSpPr>
        <p:spPr>
          <a:xfrm rot="-5400000" flipH="1">
            <a:off x="9602476" y="5567350"/>
            <a:ext cx="969900" cy="969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10"/>
          <p:cNvSpPr/>
          <p:nvPr/>
        </p:nvSpPr>
        <p:spPr>
          <a:xfrm>
            <a:off x="9575955" y="432405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10"/>
          <p:cNvSpPr/>
          <p:nvPr/>
        </p:nvSpPr>
        <p:spPr>
          <a:xfrm>
            <a:off x="9743077" y="432405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p10"/>
          <p:cNvSpPr/>
          <p:nvPr/>
        </p:nvSpPr>
        <p:spPr>
          <a:xfrm>
            <a:off x="9910198" y="432405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10"/>
          <p:cNvSpPr/>
          <p:nvPr/>
        </p:nvSpPr>
        <p:spPr>
          <a:xfrm>
            <a:off x="9575955" y="4456324"/>
            <a:ext cx="46800" cy="4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10"/>
          <p:cNvSpPr/>
          <p:nvPr/>
        </p:nvSpPr>
        <p:spPr>
          <a:xfrm>
            <a:off x="9743077" y="4456324"/>
            <a:ext cx="46800" cy="4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10"/>
          <p:cNvSpPr/>
          <p:nvPr/>
        </p:nvSpPr>
        <p:spPr>
          <a:xfrm>
            <a:off x="9910198" y="4456324"/>
            <a:ext cx="46800" cy="4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10"/>
          <p:cNvSpPr/>
          <p:nvPr/>
        </p:nvSpPr>
        <p:spPr>
          <a:xfrm>
            <a:off x="9575955" y="458859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10"/>
          <p:cNvSpPr/>
          <p:nvPr/>
        </p:nvSpPr>
        <p:spPr>
          <a:xfrm>
            <a:off x="9743077" y="458859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10"/>
          <p:cNvSpPr/>
          <p:nvPr/>
        </p:nvSpPr>
        <p:spPr>
          <a:xfrm>
            <a:off x="9910198" y="458859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10"/>
          <p:cNvSpPr/>
          <p:nvPr/>
        </p:nvSpPr>
        <p:spPr>
          <a:xfrm>
            <a:off x="10244440" y="4324057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10"/>
          <p:cNvSpPr/>
          <p:nvPr/>
        </p:nvSpPr>
        <p:spPr>
          <a:xfrm>
            <a:off x="10411561" y="4324057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10"/>
          <p:cNvSpPr/>
          <p:nvPr/>
        </p:nvSpPr>
        <p:spPr>
          <a:xfrm>
            <a:off x="10578681" y="4324057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p10"/>
          <p:cNvSpPr/>
          <p:nvPr/>
        </p:nvSpPr>
        <p:spPr>
          <a:xfrm>
            <a:off x="10244440" y="4456324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Google Shape;1246;p10"/>
          <p:cNvSpPr/>
          <p:nvPr/>
        </p:nvSpPr>
        <p:spPr>
          <a:xfrm>
            <a:off x="10411561" y="4456324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p10"/>
          <p:cNvSpPr/>
          <p:nvPr/>
        </p:nvSpPr>
        <p:spPr>
          <a:xfrm>
            <a:off x="10578681" y="4456324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" name="Google Shape;1248;p10"/>
          <p:cNvSpPr/>
          <p:nvPr/>
        </p:nvSpPr>
        <p:spPr>
          <a:xfrm>
            <a:off x="10244440" y="458859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10"/>
          <p:cNvSpPr/>
          <p:nvPr/>
        </p:nvSpPr>
        <p:spPr>
          <a:xfrm>
            <a:off x="10411561" y="458859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10"/>
          <p:cNvSpPr/>
          <p:nvPr/>
        </p:nvSpPr>
        <p:spPr>
          <a:xfrm>
            <a:off x="10578681" y="458859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10"/>
          <p:cNvSpPr/>
          <p:nvPr/>
        </p:nvSpPr>
        <p:spPr>
          <a:xfrm>
            <a:off x="10077319" y="431297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10"/>
          <p:cNvSpPr/>
          <p:nvPr/>
        </p:nvSpPr>
        <p:spPr>
          <a:xfrm>
            <a:off x="10077319" y="446948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10"/>
          <p:cNvSpPr/>
          <p:nvPr/>
        </p:nvSpPr>
        <p:spPr>
          <a:xfrm>
            <a:off x="10077319" y="4609363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4" name="Google Shape;1254;p10"/>
          <p:cNvGrpSpPr/>
          <p:nvPr/>
        </p:nvGrpSpPr>
        <p:grpSpPr>
          <a:xfrm rot="5400000">
            <a:off x="9482341" y="4747450"/>
            <a:ext cx="635083" cy="738092"/>
            <a:chOff x="10628069" y="2437255"/>
            <a:chExt cx="369772" cy="748800"/>
          </a:xfrm>
        </p:grpSpPr>
        <p:cxnSp>
          <p:nvCxnSpPr>
            <p:cNvPr id="1255" name="Google Shape;1255;p1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6" name="Google Shape;1256;p1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7" name="Google Shape;1257;p1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58" name="Google Shape;1258;p10"/>
          <p:cNvSpPr/>
          <p:nvPr/>
        </p:nvSpPr>
        <p:spPr>
          <a:xfrm rot="5400000">
            <a:off x="10095364" y="4796441"/>
            <a:ext cx="646500" cy="64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10"/>
          <p:cNvSpPr/>
          <p:nvPr/>
        </p:nvSpPr>
        <p:spPr>
          <a:xfrm>
            <a:off x="10268991" y="4970157"/>
            <a:ext cx="299100" cy="29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10"/>
          <p:cNvSpPr/>
          <p:nvPr/>
        </p:nvSpPr>
        <p:spPr>
          <a:xfrm>
            <a:off x="9436073" y="5440358"/>
            <a:ext cx="646500" cy="646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10"/>
          <p:cNvSpPr/>
          <p:nvPr/>
        </p:nvSpPr>
        <p:spPr>
          <a:xfrm rot="-5400000">
            <a:off x="10095324" y="5425412"/>
            <a:ext cx="646500" cy="646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2" name="Google Shape;1262;p10"/>
          <p:cNvGrpSpPr/>
          <p:nvPr/>
        </p:nvGrpSpPr>
        <p:grpSpPr>
          <a:xfrm>
            <a:off x="9600305" y="5429501"/>
            <a:ext cx="974798" cy="646439"/>
            <a:chOff x="10624861" y="3933984"/>
            <a:chExt cx="1115330" cy="748800"/>
          </a:xfrm>
        </p:grpSpPr>
        <p:cxnSp>
          <p:nvCxnSpPr>
            <p:cNvPr id="1263" name="Google Shape;1263;p10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4" name="Google Shape;1264;p10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5" name="Google Shape;1265;p10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6" name="Google Shape;1266;p10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7" name="Google Shape;1267;p10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8" name="Google Shape;1268;p10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9" name="Google Shape;1269;p10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70" name="Google Shape;1270;p10"/>
          <p:cNvSpPr/>
          <p:nvPr/>
        </p:nvSpPr>
        <p:spPr>
          <a:xfrm rot="5400000">
            <a:off x="10757957" y="5418599"/>
            <a:ext cx="1270800" cy="12708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10"/>
          <p:cNvSpPr/>
          <p:nvPr/>
        </p:nvSpPr>
        <p:spPr>
          <a:xfrm rot="5400000" flipH="1">
            <a:off x="10736055" y="5412902"/>
            <a:ext cx="1292700" cy="1292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10"/>
          <p:cNvSpPr/>
          <p:nvPr/>
        </p:nvSpPr>
        <p:spPr>
          <a:xfrm rot="5400000" flipH="1">
            <a:off x="11054172" y="5735866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10"/>
          <p:cNvSpPr/>
          <p:nvPr/>
        </p:nvSpPr>
        <p:spPr>
          <a:xfrm rot="5400000" flipH="1">
            <a:off x="11215955" y="5897648"/>
            <a:ext cx="323100" cy="323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10"/>
          <p:cNvSpPr/>
          <p:nvPr/>
        </p:nvSpPr>
        <p:spPr>
          <a:xfrm>
            <a:off x="11253178" y="4637855"/>
            <a:ext cx="299100" cy="299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1CF48A2-772B-4C1D-BDAF-0B7BD90DFCED}"/>
              </a:ext>
            </a:extLst>
          </p:cNvPr>
          <p:cNvGrpSpPr/>
          <p:nvPr userDrawn="1"/>
        </p:nvGrpSpPr>
        <p:grpSpPr>
          <a:xfrm>
            <a:off x="1777042" y="856071"/>
            <a:ext cx="517665" cy="273990"/>
            <a:chOff x="11184673" y="2647468"/>
            <a:chExt cx="748937" cy="369772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52B367C-6F8F-41B8-AC4A-1C6C469FC8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0659731-77AC-40F2-A37C-EDEAAAA3C9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2767403-7726-443B-8F69-14E6CD1847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1"/>
          <p:cNvSpPr/>
          <p:nvPr/>
        </p:nvSpPr>
        <p:spPr>
          <a:xfrm>
            <a:off x="2551821" y="141300"/>
            <a:ext cx="1266300" cy="1218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A0D92A-260F-4142-BD5F-BD4244A6C023}"/>
              </a:ext>
            </a:extLst>
          </p:cNvPr>
          <p:cNvGrpSpPr/>
          <p:nvPr userDrawn="1"/>
        </p:nvGrpSpPr>
        <p:grpSpPr>
          <a:xfrm>
            <a:off x="2555335" y="129395"/>
            <a:ext cx="1329222" cy="1086929"/>
            <a:chOff x="3210946" y="234733"/>
            <a:chExt cx="1560780" cy="129861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FE3BC8F-D8E0-471B-BF2A-D4D30568597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6815F1-CFD0-4927-B9E9-9B9052595C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8DA4187-67F9-4722-974B-4CD6ADA60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AA5DE06-4F70-4FC2-A123-88CCB92BDD1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710F407-EAFE-4D9F-B4E3-8A0B34AD82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2052B4E-3F42-4D74-8506-04B1BB44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AC3ADCF-CE9C-4E24-B2F7-68B9BAE5EF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0E86EC0-595D-4D55-A8D7-ECE6146847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6" name="Google Shape;1276;p11"/>
          <p:cNvSpPr txBox="1">
            <a:spLocks noGrp="1"/>
          </p:cNvSpPr>
          <p:nvPr>
            <p:ph type="subTitle" idx="1"/>
          </p:nvPr>
        </p:nvSpPr>
        <p:spPr>
          <a:xfrm>
            <a:off x="5437206" y="1729975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77" name="Google Shape;1277;p11"/>
          <p:cNvSpPr txBox="1">
            <a:spLocks noGrp="1"/>
          </p:cNvSpPr>
          <p:nvPr>
            <p:ph type="subTitle" idx="2"/>
          </p:nvPr>
        </p:nvSpPr>
        <p:spPr>
          <a:xfrm>
            <a:off x="5437206" y="3334868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78" name="Google Shape;1278;p11"/>
          <p:cNvSpPr txBox="1">
            <a:spLocks noGrp="1"/>
          </p:cNvSpPr>
          <p:nvPr>
            <p:ph type="subTitle" idx="3"/>
          </p:nvPr>
        </p:nvSpPr>
        <p:spPr>
          <a:xfrm>
            <a:off x="5437206" y="4939762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79" name="Google Shape;1279;p11"/>
          <p:cNvSpPr txBox="1">
            <a:spLocks noGrp="1"/>
          </p:cNvSpPr>
          <p:nvPr>
            <p:ph type="title"/>
          </p:nvPr>
        </p:nvSpPr>
        <p:spPr>
          <a:xfrm>
            <a:off x="4486825" y="593375"/>
            <a:ext cx="7358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80" name="Google Shape;1280;p11"/>
          <p:cNvSpPr txBox="1">
            <a:spLocks noGrp="1"/>
          </p:cNvSpPr>
          <p:nvPr>
            <p:ph type="body" idx="4"/>
          </p:nvPr>
        </p:nvSpPr>
        <p:spPr>
          <a:xfrm>
            <a:off x="5437200" y="2167925"/>
            <a:ext cx="64068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81" name="Google Shape;1281;p11"/>
          <p:cNvSpPr txBox="1">
            <a:spLocks noGrp="1"/>
          </p:cNvSpPr>
          <p:nvPr>
            <p:ph type="body" idx="5"/>
          </p:nvPr>
        </p:nvSpPr>
        <p:spPr>
          <a:xfrm>
            <a:off x="5437200" y="3761388"/>
            <a:ext cx="64068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82" name="Google Shape;1282;p11"/>
          <p:cNvSpPr txBox="1">
            <a:spLocks noGrp="1"/>
          </p:cNvSpPr>
          <p:nvPr>
            <p:ph type="body" idx="6"/>
          </p:nvPr>
        </p:nvSpPr>
        <p:spPr>
          <a:xfrm>
            <a:off x="5437200" y="5353050"/>
            <a:ext cx="64077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grpSp>
        <p:nvGrpSpPr>
          <p:cNvPr id="1283" name="Google Shape;1283;p11"/>
          <p:cNvGrpSpPr/>
          <p:nvPr/>
        </p:nvGrpSpPr>
        <p:grpSpPr>
          <a:xfrm>
            <a:off x="1490605" y="1938093"/>
            <a:ext cx="909663" cy="610721"/>
            <a:chOff x="10624861" y="3933984"/>
            <a:chExt cx="1115330" cy="748800"/>
          </a:xfrm>
        </p:grpSpPr>
        <p:cxnSp>
          <p:nvCxnSpPr>
            <p:cNvPr id="1284" name="Google Shape;1284;p1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5" name="Google Shape;1285;p1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6" name="Google Shape;1286;p1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7" name="Google Shape;1287;p1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8" name="Google Shape;1288;p1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9" name="Google Shape;1289;p1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0" name="Google Shape;1290;p1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91" name="Google Shape;1291;p11"/>
          <p:cNvSpPr/>
          <p:nvPr/>
        </p:nvSpPr>
        <p:spPr>
          <a:xfrm rot="-5400000" flipH="1">
            <a:off x="127200" y="2501613"/>
            <a:ext cx="1193400" cy="1224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11"/>
          <p:cNvSpPr/>
          <p:nvPr/>
        </p:nvSpPr>
        <p:spPr>
          <a:xfrm>
            <a:off x="119108" y="131954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11"/>
          <p:cNvSpPr/>
          <p:nvPr/>
        </p:nvSpPr>
        <p:spPr>
          <a:xfrm>
            <a:off x="129201" y="132515"/>
            <a:ext cx="1200600" cy="120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4" name="Google Shape;1294;p11"/>
          <p:cNvGrpSpPr/>
          <p:nvPr/>
        </p:nvGrpSpPr>
        <p:grpSpPr>
          <a:xfrm>
            <a:off x="119079" y="734370"/>
            <a:ext cx="603170" cy="610721"/>
            <a:chOff x="8943245" y="2438859"/>
            <a:chExt cx="739541" cy="748800"/>
          </a:xfrm>
        </p:grpSpPr>
        <p:cxnSp>
          <p:nvCxnSpPr>
            <p:cNvPr id="1295" name="Google Shape;1295;p11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6" name="Google Shape;1296;p11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7" name="Google Shape;1297;p11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8" name="Google Shape;1298;p11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9" name="Google Shape;1299;p11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00" name="Google Shape;1300;p11"/>
          <p:cNvSpPr/>
          <p:nvPr/>
        </p:nvSpPr>
        <p:spPr>
          <a:xfrm>
            <a:off x="243593" y="283916"/>
            <a:ext cx="895200" cy="89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11"/>
          <p:cNvSpPr/>
          <p:nvPr/>
        </p:nvSpPr>
        <p:spPr>
          <a:xfrm>
            <a:off x="403872" y="444195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11"/>
          <p:cNvSpPr/>
          <p:nvPr/>
        </p:nvSpPr>
        <p:spPr>
          <a:xfrm>
            <a:off x="549758" y="590080"/>
            <a:ext cx="282600" cy="28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11"/>
          <p:cNvSpPr/>
          <p:nvPr/>
        </p:nvSpPr>
        <p:spPr>
          <a:xfrm>
            <a:off x="1334611" y="131954"/>
            <a:ext cx="610800" cy="61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11"/>
          <p:cNvSpPr/>
          <p:nvPr/>
        </p:nvSpPr>
        <p:spPr>
          <a:xfrm>
            <a:off x="1333303" y="742977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5" name="Google Shape;1305;p11"/>
          <p:cNvGrpSpPr/>
          <p:nvPr/>
        </p:nvGrpSpPr>
        <p:grpSpPr>
          <a:xfrm>
            <a:off x="1493221" y="733062"/>
            <a:ext cx="301586" cy="610721"/>
            <a:chOff x="10628069" y="2437255"/>
            <a:chExt cx="369772" cy="748800"/>
          </a:xfrm>
        </p:grpSpPr>
        <p:cxnSp>
          <p:nvCxnSpPr>
            <p:cNvPr id="1306" name="Google Shape;1306;p1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7" name="Google Shape;1307;p1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8" name="Google Shape;1308;p1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09" name="Google Shape;1309;p11"/>
          <p:cNvSpPr/>
          <p:nvPr/>
        </p:nvSpPr>
        <p:spPr>
          <a:xfrm>
            <a:off x="1482645" y="282605"/>
            <a:ext cx="323400" cy="3234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11"/>
          <p:cNvSpPr/>
          <p:nvPr/>
        </p:nvSpPr>
        <p:spPr>
          <a:xfrm>
            <a:off x="1560495" y="360454"/>
            <a:ext cx="167400" cy="16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11"/>
          <p:cNvSpPr/>
          <p:nvPr/>
        </p:nvSpPr>
        <p:spPr>
          <a:xfrm rot="5400000">
            <a:off x="1938633" y="744569"/>
            <a:ext cx="610800" cy="61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11"/>
          <p:cNvSpPr/>
          <p:nvPr/>
        </p:nvSpPr>
        <p:spPr>
          <a:xfrm>
            <a:off x="1964793" y="152421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11"/>
          <p:cNvSpPr/>
          <p:nvPr/>
        </p:nvSpPr>
        <p:spPr>
          <a:xfrm>
            <a:off x="2085818" y="273447"/>
            <a:ext cx="323400" cy="3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11"/>
          <p:cNvSpPr/>
          <p:nvPr/>
        </p:nvSpPr>
        <p:spPr>
          <a:xfrm>
            <a:off x="2163667" y="351296"/>
            <a:ext cx="167400" cy="167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11"/>
          <p:cNvSpPr/>
          <p:nvPr/>
        </p:nvSpPr>
        <p:spPr>
          <a:xfrm rot="-5400000">
            <a:off x="127892" y="1347785"/>
            <a:ext cx="1200600" cy="120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11"/>
          <p:cNvSpPr/>
          <p:nvPr/>
        </p:nvSpPr>
        <p:spPr>
          <a:xfrm rot="-5400000">
            <a:off x="275553" y="1495624"/>
            <a:ext cx="905100" cy="905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11"/>
          <p:cNvSpPr/>
          <p:nvPr/>
        </p:nvSpPr>
        <p:spPr>
          <a:xfrm rot="-5400000">
            <a:off x="413589" y="1633587"/>
            <a:ext cx="629100" cy="62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11"/>
          <p:cNvSpPr/>
          <p:nvPr/>
        </p:nvSpPr>
        <p:spPr>
          <a:xfrm rot="-5400000">
            <a:off x="577139" y="1791221"/>
            <a:ext cx="321000" cy="321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11"/>
          <p:cNvSpPr/>
          <p:nvPr/>
        </p:nvSpPr>
        <p:spPr>
          <a:xfrm rot="-5400000" flipH="1">
            <a:off x="126584" y="1338863"/>
            <a:ext cx="1200600" cy="12006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11"/>
          <p:cNvSpPr/>
          <p:nvPr/>
        </p:nvSpPr>
        <p:spPr>
          <a:xfrm rot="5400000">
            <a:off x="132889" y="1338863"/>
            <a:ext cx="1200600" cy="12006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11"/>
          <p:cNvSpPr/>
          <p:nvPr/>
        </p:nvSpPr>
        <p:spPr>
          <a:xfrm rot="-5400000" flipH="1">
            <a:off x="420132" y="1616710"/>
            <a:ext cx="629100" cy="62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11"/>
          <p:cNvSpPr/>
          <p:nvPr/>
        </p:nvSpPr>
        <p:spPr>
          <a:xfrm rot="-5400000" flipH="1">
            <a:off x="575831" y="1766332"/>
            <a:ext cx="321000" cy="321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7" name="Google Shape;1327;p11"/>
          <p:cNvGrpSpPr/>
          <p:nvPr/>
        </p:nvGrpSpPr>
        <p:grpSpPr>
          <a:xfrm>
            <a:off x="1491913" y="1342774"/>
            <a:ext cx="909664" cy="610721"/>
            <a:chOff x="10626465" y="3184818"/>
            <a:chExt cx="1115330" cy="748800"/>
          </a:xfrm>
        </p:grpSpPr>
        <p:cxnSp>
          <p:nvCxnSpPr>
            <p:cNvPr id="1328" name="Google Shape;1328;p11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9" name="Google Shape;1329;p11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0" name="Google Shape;1330;p11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1" name="Google Shape;1331;p11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2" name="Google Shape;1332;p11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3" name="Google Shape;1333;p11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4" name="Google Shape;1334;p11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35" name="Google Shape;1335;p11"/>
          <p:cNvSpPr/>
          <p:nvPr/>
        </p:nvSpPr>
        <p:spPr>
          <a:xfrm>
            <a:off x="1326947" y="1359421"/>
            <a:ext cx="620400" cy="596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11"/>
          <p:cNvSpPr/>
          <p:nvPr/>
        </p:nvSpPr>
        <p:spPr>
          <a:xfrm rot="-5400000">
            <a:off x="1953446" y="1347651"/>
            <a:ext cx="620400" cy="596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7" name="Google Shape;1337;p11"/>
          <p:cNvGrpSpPr/>
          <p:nvPr/>
        </p:nvGrpSpPr>
        <p:grpSpPr>
          <a:xfrm rot="10800000">
            <a:off x="1325776" y="1954760"/>
            <a:ext cx="1235026" cy="620264"/>
            <a:chOff x="10576560" y="3328633"/>
            <a:chExt cx="1514255" cy="760500"/>
          </a:xfrm>
        </p:grpSpPr>
        <p:sp>
          <p:nvSpPr>
            <p:cNvPr id="1338" name="Google Shape;1338;p1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1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0" name="Google Shape;1340;p11"/>
          <p:cNvSpPr/>
          <p:nvPr/>
        </p:nvSpPr>
        <p:spPr>
          <a:xfrm rot="2700000">
            <a:off x="1731387" y="1738294"/>
            <a:ext cx="441235" cy="4412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11"/>
          <p:cNvSpPr/>
          <p:nvPr/>
        </p:nvSpPr>
        <p:spPr>
          <a:xfrm>
            <a:off x="1786194" y="1795116"/>
            <a:ext cx="323400" cy="3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11"/>
          <p:cNvSpPr/>
          <p:nvPr/>
        </p:nvSpPr>
        <p:spPr>
          <a:xfrm>
            <a:off x="1864125" y="1873047"/>
            <a:ext cx="167400" cy="167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11"/>
          <p:cNvSpPr/>
          <p:nvPr/>
        </p:nvSpPr>
        <p:spPr>
          <a:xfrm rot="-5400000">
            <a:off x="271261" y="2677116"/>
            <a:ext cx="905100" cy="9051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11"/>
          <p:cNvSpPr/>
          <p:nvPr/>
        </p:nvSpPr>
        <p:spPr>
          <a:xfrm rot="-5400000">
            <a:off x="409297" y="2815079"/>
            <a:ext cx="629100" cy="6291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11"/>
          <p:cNvSpPr/>
          <p:nvPr/>
        </p:nvSpPr>
        <p:spPr>
          <a:xfrm>
            <a:off x="731445" y="2528953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11"/>
          <p:cNvSpPr/>
          <p:nvPr/>
        </p:nvSpPr>
        <p:spPr>
          <a:xfrm>
            <a:off x="616493" y="3010629"/>
            <a:ext cx="233100" cy="23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7" name="Google Shape;1347;p11"/>
          <p:cNvGrpSpPr/>
          <p:nvPr/>
        </p:nvGrpSpPr>
        <p:grpSpPr>
          <a:xfrm>
            <a:off x="235714" y="3291935"/>
            <a:ext cx="339739" cy="44042"/>
            <a:chOff x="10578164" y="275923"/>
            <a:chExt cx="416551" cy="54000"/>
          </a:xfrm>
        </p:grpSpPr>
        <p:sp>
          <p:nvSpPr>
            <p:cNvPr id="1348" name="Google Shape;1348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1" name="Google Shape;1351;p11"/>
          <p:cNvGrpSpPr/>
          <p:nvPr/>
        </p:nvGrpSpPr>
        <p:grpSpPr>
          <a:xfrm>
            <a:off x="235714" y="3416887"/>
            <a:ext cx="339739" cy="44042"/>
            <a:chOff x="10578164" y="275923"/>
            <a:chExt cx="416551" cy="54000"/>
          </a:xfrm>
        </p:grpSpPr>
        <p:sp>
          <p:nvSpPr>
            <p:cNvPr id="1352" name="Google Shape;1352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5" name="Google Shape;1355;p11"/>
          <p:cNvGrpSpPr/>
          <p:nvPr/>
        </p:nvGrpSpPr>
        <p:grpSpPr>
          <a:xfrm>
            <a:off x="235714" y="3541840"/>
            <a:ext cx="339739" cy="44042"/>
            <a:chOff x="10578164" y="275923"/>
            <a:chExt cx="416551" cy="54000"/>
          </a:xfrm>
        </p:grpSpPr>
        <p:sp>
          <p:nvSpPr>
            <p:cNvPr id="1356" name="Google Shape;1356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9" name="Google Shape;1359;p11"/>
          <p:cNvGrpSpPr/>
          <p:nvPr/>
        </p:nvGrpSpPr>
        <p:grpSpPr>
          <a:xfrm>
            <a:off x="862437" y="2693996"/>
            <a:ext cx="339739" cy="44042"/>
            <a:chOff x="10578164" y="275923"/>
            <a:chExt cx="416551" cy="54000"/>
          </a:xfrm>
        </p:grpSpPr>
        <p:sp>
          <p:nvSpPr>
            <p:cNvPr id="1360" name="Google Shape;1360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3" name="Google Shape;1363;p11"/>
          <p:cNvGrpSpPr/>
          <p:nvPr/>
        </p:nvGrpSpPr>
        <p:grpSpPr>
          <a:xfrm>
            <a:off x="862437" y="2818949"/>
            <a:ext cx="339739" cy="44042"/>
            <a:chOff x="10578164" y="275923"/>
            <a:chExt cx="416551" cy="54000"/>
          </a:xfrm>
        </p:grpSpPr>
        <p:sp>
          <p:nvSpPr>
            <p:cNvPr id="1364" name="Google Shape;1364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7" name="Google Shape;1367;p11"/>
          <p:cNvGrpSpPr/>
          <p:nvPr/>
        </p:nvGrpSpPr>
        <p:grpSpPr>
          <a:xfrm>
            <a:off x="862437" y="2943901"/>
            <a:ext cx="339739" cy="44042"/>
            <a:chOff x="10578164" y="275923"/>
            <a:chExt cx="416551" cy="54000"/>
          </a:xfrm>
        </p:grpSpPr>
        <p:sp>
          <p:nvSpPr>
            <p:cNvPr id="1368" name="Google Shape;1368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1" name="Google Shape;1381;p11"/>
          <p:cNvGrpSpPr/>
          <p:nvPr/>
        </p:nvGrpSpPr>
        <p:grpSpPr>
          <a:xfrm rot="-59862">
            <a:off x="2570209" y="128575"/>
            <a:ext cx="1250776" cy="1250699"/>
            <a:chOff x="3247624" y="213651"/>
            <a:chExt cx="1533709" cy="1533614"/>
          </a:xfrm>
        </p:grpSpPr>
        <p:sp>
          <p:nvSpPr>
            <p:cNvPr id="1382" name="Google Shape;1382;p11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11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4" name="Google Shape;1384;p11"/>
          <p:cNvSpPr/>
          <p:nvPr/>
        </p:nvSpPr>
        <p:spPr>
          <a:xfrm>
            <a:off x="2908755" y="466671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11"/>
          <p:cNvSpPr/>
          <p:nvPr/>
        </p:nvSpPr>
        <p:spPr>
          <a:xfrm>
            <a:off x="3050388" y="608305"/>
            <a:ext cx="291300" cy="291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26723A4-9921-4266-9920-FA25E074C495}"/>
              </a:ext>
            </a:extLst>
          </p:cNvPr>
          <p:cNvGrpSpPr/>
          <p:nvPr userDrawn="1"/>
        </p:nvGrpSpPr>
        <p:grpSpPr>
          <a:xfrm>
            <a:off x="1962016" y="899202"/>
            <a:ext cx="582857" cy="308495"/>
            <a:chOff x="11184673" y="2647468"/>
            <a:chExt cx="748937" cy="369772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2C2E9E4-26BF-4383-92ED-847896E6A8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F50483C-891D-413F-B125-12611F6AA11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749A05B-F448-4E7E-8918-7A53C0C866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 preserve="1">
  <p:cSld name="1_008 Three columns">
    <p:bg>
      <p:bgRef idx="1001">
        <a:schemeClr val="bg1"/>
      </p:bgRef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1"/>
          <p:cNvSpPr/>
          <p:nvPr/>
        </p:nvSpPr>
        <p:spPr>
          <a:xfrm>
            <a:off x="2551821" y="141300"/>
            <a:ext cx="1266300" cy="1218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A0D92A-260F-4142-BD5F-BD4244A6C023}"/>
              </a:ext>
            </a:extLst>
          </p:cNvPr>
          <p:cNvGrpSpPr/>
          <p:nvPr userDrawn="1"/>
        </p:nvGrpSpPr>
        <p:grpSpPr>
          <a:xfrm>
            <a:off x="2555335" y="129395"/>
            <a:ext cx="1329222" cy="1086929"/>
            <a:chOff x="3210946" y="234733"/>
            <a:chExt cx="1560780" cy="129861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FE3BC8F-D8E0-471B-BF2A-D4D30568597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6815F1-CFD0-4927-B9E9-9B9052595C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8DA4187-67F9-4722-974B-4CD6ADA60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AA5DE06-4F70-4FC2-A123-88CCB92BDD1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710F407-EAFE-4D9F-B4E3-8A0B34AD82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2052B4E-3F42-4D74-8506-04B1BB44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AC3ADCF-CE9C-4E24-B2F7-68B9BAE5EF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0E86EC0-595D-4D55-A8D7-ECE6146847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6" name="Google Shape;1276;p11"/>
          <p:cNvSpPr txBox="1">
            <a:spLocks noGrp="1"/>
          </p:cNvSpPr>
          <p:nvPr>
            <p:ph type="subTitle" idx="1"/>
          </p:nvPr>
        </p:nvSpPr>
        <p:spPr>
          <a:xfrm>
            <a:off x="5437206" y="1729975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77" name="Google Shape;1277;p11"/>
          <p:cNvSpPr txBox="1">
            <a:spLocks noGrp="1"/>
          </p:cNvSpPr>
          <p:nvPr>
            <p:ph type="subTitle" idx="2"/>
          </p:nvPr>
        </p:nvSpPr>
        <p:spPr>
          <a:xfrm>
            <a:off x="5437206" y="3334868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78" name="Google Shape;1278;p11"/>
          <p:cNvSpPr txBox="1">
            <a:spLocks noGrp="1"/>
          </p:cNvSpPr>
          <p:nvPr>
            <p:ph type="subTitle" idx="3"/>
          </p:nvPr>
        </p:nvSpPr>
        <p:spPr>
          <a:xfrm>
            <a:off x="5437206" y="4939762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9pPr>
          </a:lstStyle>
          <a:p>
            <a:endParaRPr dirty="0"/>
          </a:p>
        </p:txBody>
      </p:sp>
      <p:sp>
        <p:nvSpPr>
          <p:cNvPr id="1279" name="Google Shape;1279;p11"/>
          <p:cNvSpPr txBox="1">
            <a:spLocks noGrp="1"/>
          </p:cNvSpPr>
          <p:nvPr>
            <p:ph type="title"/>
          </p:nvPr>
        </p:nvSpPr>
        <p:spPr>
          <a:xfrm>
            <a:off x="4486825" y="593375"/>
            <a:ext cx="7358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tx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 dirty="0"/>
          </a:p>
        </p:txBody>
      </p:sp>
      <p:sp>
        <p:nvSpPr>
          <p:cNvPr id="1280" name="Google Shape;1280;p11"/>
          <p:cNvSpPr txBox="1">
            <a:spLocks noGrp="1"/>
          </p:cNvSpPr>
          <p:nvPr>
            <p:ph type="body" idx="4"/>
          </p:nvPr>
        </p:nvSpPr>
        <p:spPr>
          <a:xfrm>
            <a:off x="5437200" y="2167925"/>
            <a:ext cx="64068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tx2"/>
                </a:solidFill>
              </a:defRPr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81" name="Google Shape;1281;p11"/>
          <p:cNvSpPr txBox="1">
            <a:spLocks noGrp="1"/>
          </p:cNvSpPr>
          <p:nvPr>
            <p:ph type="body" idx="5"/>
          </p:nvPr>
        </p:nvSpPr>
        <p:spPr>
          <a:xfrm>
            <a:off x="5437200" y="3761388"/>
            <a:ext cx="64068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tx2"/>
                </a:solidFill>
              </a:defRPr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82" name="Google Shape;1282;p11"/>
          <p:cNvSpPr txBox="1">
            <a:spLocks noGrp="1"/>
          </p:cNvSpPr>
          <p:nvPr>
            <p:ph type="body" idx="6"/>
          </p:nvPr>
        </p:nvSpPr>
        <p:spPr>
          <a:xfrm>
            <a:off x="5437200" y="5353050"/>
            <a:ext cx="64077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tx2"/>
                </a:solidFill>
              </a:defRPr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grpSp>
        <p:nvGrpSpPr>
          <p:cNvPr id="1283" name="Google Shape;1283;p11"/>
          <p:cNvGrpSpPr/>
          <p:nvPr/>
        </p:nvGrpSpPr>
        <p:grpSpPr>
          <a:xfrm>
            <a:off x="1490605" y="1938093"/>
            <a:ext cx="909663" cy="610721"/>
            <a:chOff x="10624861" y="3933984"/>
            <a:chExt cx="1115330" cy="748800"/>
          </a:xfrm>
        </p:grpSpPr>
        <p:cxnSp>
          <p:nvCxnSpPr>
            <p:cNvPr id="1284" name="Google Shape;1284;p1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5" name="Google Shape;1285;p1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6" name="Google Shape;1286;p1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7" name="Google Shape;1287;p1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8" name="Google Shape;1288;p1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9" name="Google Shape;1289;p1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0" name="Google Shape;1290;p1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91" name="Google Shape;1291;p11"/>
          <p:cNvSpPr/>
          <p:nvPr/>
        </p:nvSpPr>
        <p:spPr>
          <a:xfrm rot="-5400000" flipH="1">
            <a:off x="127200" y="2501613"/>
            <a:ext cx="1193400" cy="1224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11"/>
          <p:cNvSpPr/>
          <p:nvPr/>
        </p:nvSpPr>
        <p:spPr>
          <a:xfrm>
            <a:off x="119108" y="131954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11"/>
          <p:cNvSpPr/>
          <p:nvPr/>
        </p:nvSpPr>
        <p:spPr>
          <a:xfrm>
            <a:off x="129201" y="132515"/>
            <a:ext cx="1200600" cy="120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4" name="Google Shape;1294;p11"/>
          <p:cNvGrpSpPr/>
          <p:nvPr/>
        </p:nvGrpSpPr>
        <p:grpSpPr>
          <a:xfrm>
            <a:off x="119079" y="734370"/>
            <a:ext cx="603170" cy="610721"/>
            <a:chOff x="8943245" y="2438859"/>
            <a:chExt cx="739541" cy="748800"/>
          </a:xfrm>
        </p:grpSpPr>
        <p:cxnSp>
          <p:nvCxnSpPr>
            <p:cNvPr id="1295" name="Google Shape;1295;p11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6" name="Google Shape;1296;p11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7" name="Google Shape;1297;p11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8" name="Google Shape;1298;p11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9" name="Google Shape;1299;p11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00" name="Google Shape;1300;p11"/>
          <p:cNvSpPr/>
          <p:nvPr/>
        </p:nvSpPr>
        <p:spPr>
          <a:xfrm>
            <a:off x="243593" y="283916"/>
            <a:ext cx="895200" cy="89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11"/>
          <p:cNvSpPr/>
          <p:nvPr/>
        </p:nvSpPr>
        <p:spPr>
          <a:xfrm>
            <a:off x="403872" y="444195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11"/>
          <p:cNvSpPr/>
          <p:nvPr/>
        </p:nvSpPr>
        <p:spPr>
          <a:xfrm>
            <a:off x="549758" y="590080"/>
            <a:ext cx="282600" cy="28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11"/>
          <p:cNvSpPr/>
          <p:nvPr/>
        </p:nvSpPr>
        <p:spPr>
          <a:xfrm>
            <a:off x="1334611" y="131954"/>
            <a:ext cx="610800" cy="61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11"/>
          <p:cNvSpPr/>
          <p:nvPr/>
        </p:nvSpPr>
        <p:spPr>
          <a:xfrm>
            <a:off x="1333303" y="742977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5" name="Google Shape;1305;p11"/>
          <p:cNvGrpSpPr/>
          <p:nvPr/>
        </p:nvGrpSpPr>
        <p:grpSpPr>
          <a:xfrm>
            <a:off x="1493221" y="733062"/>
            <a:ext cx="301586" cy="610721"/>
            <a:chOff x="10628069" y="2437255"/>
            <a:chExt cx="369772" cy="748800"/>
          </a:xfrm>
        </p:grpSpPr>
        <p:cxnSp>
          <p:nvCxnSpPr>
            <p:cNvPr id="1306" name="Google Shape;1306;p1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7" name="Google Shape;1307;p1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8" name="Google Shape;1308;p1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09" name="Google Shape;1309;p11"/>
          <p:cNvSpPr/>
          <p:nvPr/>
        </p:nvSpPr>
        <p:spPr>
          <a:xfrm>
            <a:off x="1482645" y="282605"/>
            <a:ext cx="323400" cy="3234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11"/>
          <p:cNvSpPr/>
          <p:nvPr/>
        </p:nvSpPr>
        <p:spPr>
          <a:xfrm>
            <a:off x="1560495" y="360454"/>
            <a:ext cx="167400" cy="16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11"/>
          <p:cNvSpPr/>
          <p:nvPr/>
        </p:nvSpPr>
        <p:spPr>
          <a:xfrm rot="5400000">
            <a:off x="1938633" y="744569"/>
            <a:ext cx="610800" cy="61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11"/>
          <p:cNvSpPr/>
          <p:nvPr/>
        </p:nvSpPr>
        <p:spPr>
          <a:xfrm>
            <a:off x="1964793" y="152421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11"/>
          <p:cNvSpPr/>
          <p:nvPr/>
        </p:nvSpPr>
        <p:spPr>
          <a:xfrm>
            <a:off x="2085818" y="273447"/>
            <a:ext cx="323400" cy="3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11"/>
          <p:cNvSpPr/>
          <p:nvPr/>
        </p:nvSpPr>
        <p:spPr>
          <a:xfrm>
            <a:off x="2163667" y="351296"/>
            <a:ext cx="167400" cy="167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11"/>
          <p:cNvSpPr/>
          <p:nvPr/>
        </p:nvSpPr>
        <p:spPr>
          <a:xfrm rot="-5400000">
            <a:off x="127892" y="1347785"/>
            <a:ext cx="1200600" cy="120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11"/>
          <p:cNvSpPr/>
          <p:nvPr/>
        </p:nvSpPr>
        <p:spPr>
          <a:xfrm rot="-5400000">
            <a:off x="275553" y="1495624"/>
            <a:ext cx="905100" cy="905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11"/>
          <p:cNvSpPr/>
          <p:nvPr/>
        </p:nvSpPr>
        <p:spPr>
          <a:xfrm rot="-5400000">
            <a:off x="413589" y="1633587"/>
            <a:ext cx="629100" cy="62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11"/>
          <p:cNvSpPr/>
          <p:nvPr/>
        </p:nvSpPr>
        <p:spPr>
          <a:xfrm rot="-5400000">
            <a:off x="577139" y="1791221"/>
            <a:ext cx="321000" cy="321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11"/>
          <p:cNvSpPr/>
          <p:nvPr/>
        </p:nvSpPr>
        <p:spPr>
          <a:xfrm rot="-5400000" flipH="1">
            <a:off x="126584" y="1338863"/>
            <a:ext cx="1200600" cy="12006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11"/>
          <p:cNvSpPr/>
          <p:nvPr/>
        </p:nvSpPr>
        <p:spPr>
          <a:xfrm rot="5400000">
            <a:off x="132889" y="1338863"/>
            <a:ext cx="1200600" cy="12006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11"/>
          <p:cNvSpPr/>
          <p:nvPr/>
        </p:nvSpPr>
        <p:spPr>
          <a:xfrm rot="-5400000" flipH="1">
            <a:off x="420132" y="1616710"/>
            <a:ext cx="629100" cy="62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11"/>
          <p:cNvSpPr/>
          <p:nvPr/>
        </p:nvSpPr>
        <p:spPr>
          <a:xfrm rot="-5400000" flipH="1">
            <a:off x="575831" y="1766332"/>
            <a:ext cx="321000" cy="321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7" name="Google Shape;1327;p11"/>
          <p:cNvGrpSpPr/>
          <p:nvPr/>
        </p:nvGrpSpPr>
        <p:grpSpPr>
          <a:xfrm>
            <a:off x="1491913" y="1342774"/>
            <a:ext cx="909664" cy="610721"/>
            <a:chOff x="10626465" y="3184818"/>
            <a:chExt cx="1115330" cy="748800"/>
          </a:xfrm>
        </p:grpSpPr>
        <p:cxnSp>
          <p:nvCxnSpPr>
            <p:cNvPr id="1328" name="Google Shape;1328;p11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9" name="Google Shape;1329;p11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0" name="Google Shape;1330;p11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1" name="Google Shape;1331;p11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2" name="Google Shape;1332;p11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3" name="Google Shape;1333;p11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4" name="Google Shape;1334;p11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35" name="Google Shape;1335;p11"/>
          <p:cNvSpPr/>
          <p:nvPr/>
        </p:nvSpPr>
        <p:spPr>
          <a:xfrm>
            <a:off x="1326947" y="1359421"/>
            <a:ext cx="620400" cy="596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11"/>
          <p:cNvSpPr/>
          <p:nvPr/>
        </p:nvSpPr>
        <p:spPr>
          <a:xfrm rot="-5400000">
            <a:off x="1953446" y="1347651"/>
            <a:ext cx="620400" cy="596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7" name="Google Shape;1337;p11"/>
          <p:cNvGrpSpPr/>
          <p:nvPr/>
        </p:nvGrpSpPr>
        <p:grpSpPr>
          <a:xfrm rot="10800000">
            <a:off x="1325776" y="1954760"/>
            <a:ext cx="1235026" cy="620264"/>
            <a:chOff x="10576560" y="3328633"/>
            <a:chExt cx="1514255" cy="760500"/>
          </a:xfrm>
        </p:grpSpPr>
        <p:sp>
          <p:nvSpPr>
            <p:cNvPr id="1338" name="Google Shape;1338;p1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1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0" name="Google Shape;1340;p11"/>
          <p:cNvSpPr/>
          <p:nvPr/>
        </p:nvSpPr>
        <p:spPr>
          <a:xfrm rot="2700000">
            <a:off x="1731387" y="1738294"/>
            <a:ext cx="441235" cy="4412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11"/>
          <p:cNvSpPr/>
          <p:nvPr/>
        </p:nvSpPr>
        <p:spPr>
          <a:xfrm>
            <a:off x="1786194" y="1795116"/>
            <a:ext cx="323400" cy="3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11"/>
          <p:cNvSpPr/>
          <p:nvPr/>
        </p:nvSpPr>
        <p:spPr>
          <a:xfrm>
            <a:off x="1864125" y="1873047"/>
            <a:ext cx="167400" cy="167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11"/>
          <p:cNvSpPr/>
          <p:nvPr/>
        </p:nvSpPr>
        <p:spPr>
          <a:xfrm rot="-5400000">
            <a:off x="271261" y="2677116"/>
            <a:ext cx="905100" cy="9051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11"/>
          <p:cNvSpPr/>
          <p:nvPr/>
        </p:nvSpPr>
        <p:spPr>
          <a:xfrm rot="-5400000">
            <a:off x="409297" y="2815079"/>
            <a:ext cx="629100" cy="6291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11"/>
          <p:cNvSpPr/>
          <p:nvPr/>
        </p:nvSpPr>
        <p:spPr>
          <a:xfrm>
            <a:off x="731445" y="2528953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11"/>
          <p:cNvSpPr/>
          <p:nvPr/>
        </p:nvSpPr>
        <p:spPr>
          <a:xfrm>
            <a:off x="616493" y="3010629"/>
            <a:ext cx="233100" cy="23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7" name="Google Shape;1347;p11"/>
          <p:cNvGrpSpPr/>
          <p:nvPr/>
        </p:nvGrpSpPr>
        <p:grpSpPr>
          <a:xfrm>
            <a:off x="235714" y="3291935"/>
            <a:ext cx="339739" cy="44042"/>
            <a:chOff x="10578164" y="275923"/>
            <a:chExt cx="416551" cy="54000"/>
          </a:xfrm>
        </p:grpSpPr>
        <p:sp>
          <p:nvSpPr>
            <p:cNvPr id="1348" name="Google Shape;1348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1" name="Google Shape;1351;p11"/>
          <p:cNvGrpSpPr/>
          <p:nvPr/>
        </p:nvGrpSpPr>
        <p:grpSpPr>
          <a:xfrm>
            <a:off x="235714" y="3416887"/>
            <a:ext cx="339739" cy="44042"/>
            <a:chOff x="10578164" y="275923"/>
            <a:chExt cx="416551" cy="54000"/>
          </a:xfrm>
        </p:grpSpPr>
        <p:sp>
          <p:nvSpPr>
            <p:cNvPr id="1352" name="Google Shape;1352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5" name="Google Shape;1355;p11"/>
          <p:cNvGrpSpPr/>
          <p:nvPr/>
        </p:nvGrpSpPr>
        <p:grpSpPr>
          <a:xfrm>
            <a:off x="235714" y="3541840"/>
            <a:ext cx="339739" cy="44042"/>
            <a:chOff x="10578164" y="275923"/>
            <a:chExt cx="416551" cy="54000"/>
          </a:xfrm>
        </p:grpSpPr>
        <p:sp>
          <p:nvSpPr>
            <p:cNvPr id="1356" name="Google Shape;1356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9" name="Google Shape;1359;p11"/>
          <p:cNvGrpSpPr/>
          <p:nvPr/>
        </p:nvGrpSpPr>
        <p:grpSpPr>
          <a:xfrm>
            <a:off x="862437" y="2693996"/>
            <a:ext cx="339739" cy="44042"/>
            <a:chOff x="10578164" y="275923"/>
            <a:chExt cx="416551" cy="54000"/>
          </a:xfrm>
        </p:grpSpPr>
        <p:sp>
          <p:nvSpPr>
            <p:cNvPr id="1360" name="Google Shape;1360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3" name="Google Shape;1363;p11"/>
          <p:cNvGrpSpPr/>
          <p:nvPr/>
        </p:nvGrpSpPr>
        <p:grpSpPr>
          <a:xfrm>
            <a:off x="862437" y="2818949"/>
            <a:ext cx="339739" cy="44042"/>
            <a:chOff x="10578164" y="275923"/>
            <a:chExt cx="416551" cy="54000"/>
          </a:xfrm>
        </p:grpSpPr>
        <p:sp>
          <p:nvSpPr>
            <p:cNvPr id="1364" name="Google Shape;1364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7" name="Google Shape;1367;p11"/>
          <p:cNvGrpSpPr/>
          <p:nvPr/>
        </p:nvGrpSpPr>
        <p:grpSpPr>
          <a:xfrm>
            <a:off x="862437" y="2943901"/>
            <a:ext cx="339739" cy="44042"/>
            <a:chOff x="10578164" y="275923"/>
            <a:chExt cx="416551" cy="54000"/>
          </a:xfrm>
        </p:grpSpPr>
        <p:sp>
          <p:nvSpPr>
            <p:cNvPr id="1368" name="Google Shape;1368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1" name="Google Shape;1381;p11"/>
          <p:cNvGrpSpPr/>
          <p:nvPr/>
        </p:nvGrpSpPr>
        <p:grpSpPr>
          <a:xfrm rot="-59862">
            <a:off x="2570209" y="128575"/>
            <a:ext cx="1250776" cy="1250699"/>
            <a:chOff x="3247624" y="213651"/>
            <a:chExt cx="1533709" cy="1533614"/>
          </a:xfrm>
        </p:grpSpPr>
        <p:sp>
          <p:nvSpPr>
            <p:cNvPr id="1382" name="Google Shape;1382;p11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11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4" name="Google Shape;1384;p11"/>
          <p:cNvSpPr/>
          <p:nvPr/>
        </p:nvSpPr>
        <p:spPr>
          <a:xfrm>
            <a:off x="2908755" y="466671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11"/>
          <p:cNvSpPr/>
          <p:nvPr/>
        </p:nvSpPr>
        <p:spPr>
          <a:xfrm>
            <a:off x="3050388" y="608305"/>
            <a:ext cx="291300" cy="291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26723A4-9921-4266-9920-FA25E074C495}"/>
              </a:ext>
            </a:extLst>
          </p:cNvPr>
          <p:cNvGrpSpPr/>
          <p:nvPr userDrawn="1"/>
        </p:nvGrpSpPr>
        <p:grpSpPr>
          <a:xfrm>
            <a:off x="1962016" y="899202"/>
            <a:ext cx="582857" cy="308495"/>
            <a:chOff x="11184673" y="2647468"/>
            <a:chExt cx="748937" cy="369772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2C2E9E4-26BF-4383-92ED-847896E6A8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F50483C-891D-413F-B125-12611F6AA11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749A05B-F448-4E7E-8918-7A53C0C866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943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eam">
  <p:cSld name="CUSTOM_8_1"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2"/>
          <p:cNvSpPr txBox="1">
            <a:spLocks noGrp="1"/>
          </p:cNvSpPr>
          <p:nvPr>
            <p:ph type="subTitle" idx="1"/>
          </p:nvPr>
        </p:nvSpPr>
        <p:spPr>
          <a:xfrm>
            <a:off x="118905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88" name="Google Shape;1388;p12"/>
          <p:cNvSpPr txBox="1">
            <a:spLocks noGrp="1"/>
          </p:cNvSpPr>
          <p:nvPr>
            <p:ph type="subTitle" idx="2"/>
          </p:nvPr>
        </p:nvSpPr>
        <p:spPr>
          <a:xfrm>
            <a:off x="471330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89" name="Google Shape;1389;p12"/>
          <p:cNvSpPr txBox="1">
            <a:spLocks noGrp="1"/>
          </p:cNvSpPr>
          <p:nvPr>
            <p:ph type="subTitle" idx="3"/>
          </p:nvPr>
        </p:nvSpPr>
        <p:spPr>
          <a:xfrm>
            <a:off x="8237552" y="4020675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90" name="Google Shape;1390;p12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91" name="Google Shape;1391;p12"/>
          <p:cNvSpPr txBox="1">
            <a:spLocks noGrp="1"/>
          </p:cNvSpPr>
          <p:nvPr>
            <p:ph type="body" idx="4"/>
          </p:nvPr>
        </p:nvSpPr>
        <p:spPr>
          <a:xfrm>
            <a:off x="1189050" y="4458625"/>
            <a:ext cx="26589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2" name="Google Shape;1392;p12"/>
          <p:cNvSpPr txBox="1">
            <a:spLocks noGrp="1"/>
          </p:cNvSpPr>
          <p:nvPr>
            <p:ph type="body" idx="5"/>
          </p:nvPr>
        </p:nvSpPr>
        <p:spPr>
          <a:xfrm>
            <a:off x="4713300" y="4447196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3" name="Google Shape;1393;p12"/>
          <p:cNvSpPr txBox="1">
            <a:spLocks noGrp="1"/>
          </p:cNvSpPr>
          <p:nvPr>
            <p:ph type="body" idx="6"/>
          </p:nvPr>
        </p:nvSpPr>
        <p:spPr>
          <a:xfrm>
            <a:off x="8237550" y="4433967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4" name="Google Shape;1394;p12"/>
          <p:cNvSpPr/>
          <p:nvPr/>
        </p:nvSpPr>
        <p:spPr>
          <a:xfrm flipH="1">
            <a:off x="11504975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12"/>
          <p:cNvSpPr/>
          <p:nvPr/>
        </p:nvSpPr>
        <p:spPr>
          <a:xfrm flipH="1">
            <a:off x="10980450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6" name="Google Shape;1396;p12"/>
          <p:cNvGrpSpPr/>
          <p:nvPr/>
        </p:nvGrpSpPr>
        <p:grpSpPr>
          <a:xfrm flipH="1">
            <a:off x="11511647" y="723273"/>
            <a:ext cx="527441" cy="534044"/>
            <a:chOff x="8943245" y="2438859"/>
            <a:chExt cx="739541" cy="748800"/>
          </a:xfrm>
        </p:grpSpPr>
        <p:cxnSp>
          <p:nvCxnSpPr>
            <p:cNvPr id="1397" name="Google Shape;1397;p1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8" name="Google Shape;1398;p1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9" name="Google Shape;1399;p1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0" name="Google Shape;1400;p1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1" name="Google Shape;1401;p1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02" name="Google Shape;1402;p12"/>
          <p:cNvSpPr/>
          <p:nvPr/>
        </p:nvSpPr>
        <p:spPr>
          <a:xfrm flipH="1">
            <a:off x="11147723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12"/>
          <p:cNvSpPr/>
          <p:nvPr/>
        </p:nvSpPr>
        <p:spPr>
          <a:xfrm flipH="1">
            <a:off x="11288072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12"/>
          <p:cNvSpPr/>
          <p:nvPr/>
        </p:nvSpPr>
        <p:spPr>
          <a:xfrm flipH="1">
            <a:off x="11415807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12"/>
          <p:cNvSpPr/>
          <p:nvPr/>
        </p:nvSpPr>
        <p:spPr>
          <a:xfrm flipH="1">
            <a:off x="10442116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12"/>
          <p:cNvSpPr/>
          <p:nvPr/>
        </p:nvSpPr>
        <p:spPr>
          <a:xfrm flipH="1">
            <a:off x="10443260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7" name="Google Shape;1407;p12"/>
          <p:cNvGrpSpPr/>
          <p:nvPr/>
        </p:nvGrpSpPr>
        <p:grpSpPr>
          <a:xfrm flipH="1">
            <a:off x="10573750" y="722129"/>
            <a:ext cx="263721" cy="534044"/>
            <a:chOff x="10628069" y="2437255"/>
            <a:chExt cx="369772" cy="748800"/>
          </a:xfrm>
        </p:grpSpPr>
        <p:cxnSp>
          <p:nvCxnSpPr>
            <p:cNvPr id="1408" name="Google Shape;1408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9" name="Google Shape;1409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0" name="Google Shape;1410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11" name="Google Shape;1411;p12"/>
          <p:cNvSpPr/>
          <p:nvPr/>
        </p:nvSpPr>
        <p:spPr>
          <a:xfrm flipH="1">
            <a:off x="10564072" y="328183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12"/>
          <p:cNvSpPr/>
          <p:nvPr/>
        </p:nvSpPr>
        <p:spPr>
          <a:xfrm flipH="1">
            <a:off x="10632499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12"/>
          <p:cNvSpPr/>
          <p:nvPr/>
        </p:nvSpPr>
        <p:spPr>
          <a:xfrm rot="-5400000" flipH="1">
            <a:off x="9915236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12"/>
          <p:cNvSpPr/>
          <p:nvPr/>
        </p:nvSpPr>
        <p:spPr>
          <a:xfrm flipH="1">
            <a:off x="9923173" y="214348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12"/>
          <p:cNvSpPr/>
          <p:nvPr/>
        </p:nvSpPr>
        <p:spPr>
          <a:xfrm flipH="1">
            <a:off x="10036647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12"/>
          <p:cNvSpPr/>
          <p:nvPr/>
        </p:nvSpPr>
        <p:spPr>
          <a:xfrm flipH="1">
            <a:off x="10105074" y="388248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12"/>
          <p:cNvSpPr/>
          <p:nvPr/>
        </p:nvSpPr>
        <p:spPr>
          <a:xfrm rot="5400000" flipH="1">
            <a:off x="10981594" y="1259425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12"/>
          <p:cNvSpPr/>
          <p:nvPr/>
        </p:nvSpPr>
        <p:spPr>
          <a:xfrm rot="5400000" flipH="1">
            <a:off x="11111077" y="1388907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12"/>
          <p:cNvSpPr/>
          <p:nvPr/>
        </p:nvSpPr>
        <p:spPr>
          <a:xfrm rot="5400000" flipH="1">
            <a:off x="11231575" y="150940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12"/>
          <p:cNvSpPr/>
          <p:nvPr/>
        </p:nvSpPr>
        <p:spPr>
          <a:xfrm rot="5400000" flipH="1">
            <a:off x="11357964" y="1647234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12"/>
          <p:cNvSpPr/>
          <p:nvPr/>
        </p:nvSpPr>
        <p:spPr>
          <a:xfrm rot="5400000">
            <a:off x="10982738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12"/>
          <p:cNvSpPr/>
          <p:nvPr/>
        </p:nvSpPr>
        <p:spPr>
          <a:xfrm rot="-5400000" flipH="1">
            <a:off x="10977397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12"/>
          <p:cNvSpPr/>
          <p:nvPr/>
        </p:nvSpPr>
        <p:spPr>
          <a:xfrm rot="5400000">
            <a:off x="11225854" y="1494750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12"/>
          <p:cNvSpPr/>
          <p:nvPr/>
        </p:nvSpPr>
        <p:spPr>
          <a:xfrm rot="5400000">
            <a:off x="11359108" y="1625583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9" name="Google Shape;1429;p12"/>
          <p:cNvGrpSpPr/>
          <p:nvPr/>
        </p:nvGrpSpPr>
        <p:grpSpPr>
          <a:xfrm rot="-5400000" flipH="1">
            <a:off x="1199638" y="145391"/>
            <a:ext cx="1024041" cy="1024041"/>
            <a:chOff x="4761550" y="1708047"/>
            <a:chExt cx="1516200" cy="1516200"/>
          </a:xfrm>
        </p:grpSpPr>
        <p:sp>
          <p:nvSpPr>
            <p:cNvPr id="1430" name="Google Shape;1430;p1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1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2" name="Google Shape;1432;p12"/>
          <p:cNvGrpSpPr/>
          <p:nvPr/>
        </p:nvGrpSpPr>
        <p:grpSpPr>
          <a:xfrm rot="-5400000" flipH="1">
            <a:off x="685125" y="-381011"/>
            <a:ext cx="2079963" cy="2079963"/>
            <a:chOff x="6547473" y="2211197"/>
            <a:chExt cx="2916381" cy="2916381"/>
          </a:xfrm>
        </p:grpSpPr>
        <p:grpSp>
          <p:nvGrpSpPr>
            <p:cNvPr id="1433" name="Google Shape;1433;p1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434" name="Google Shape;1434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5" name="Google Shape;1435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36" name="Google Shape;1436;p1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1437" name="Google Shape;1437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8" name="Google Shape;1438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39" name="Google Shape;1439;p1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1440" name="Google Shape;1440;p1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1" name="Google Shape;1441;p12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2" name="Google Shape;1442;p1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1443" name="Google Shape;1443;p1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4" name="Google Shape;1444;p12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5" name="Google Shape;1445;p1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1446" name="Google Shape;1446;p1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7" name="Google Shape;1447;p12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8" name="Google Shape;1448;p1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1449" name="Google Shape;1449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50" name="Google Shape;1450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451" name="Google Shape;1451;p12"/>
          <p:cNvSpPr/>
          <p:nvPr/>
        </p:nvSpPr>
        <p:spPr>
          <a:xfrm rot="10800000" flipH="1">
            <a:off x="270608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12"/>
          <p:cNvSpPr/>
          <p:nvPr/>
        </p:nvSpPr>
        <p:spPr>
          <a:xfrm rot="10800000" flipH="1">
            <a:off x="404116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12"/>
          <p:cNvSpPr/>
          <p:nvPr/>
        </p:nvSpPr>
        <p:spPr>
          <a:xfrm rot="10800000">
            <a:off x="271496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2"/>
          <p:cNvSpPr/>
          <p:nvPr/>
        </p:nvSpPr>
        <p:spPr>
          <a:xfrm rot="-5400000" flipH="1">
            <a:off x="141050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2"/>
          <p:cNvSpPr/>
          <p:nvPr/>
        </p:nvSpPr>
        <p:spPr>
          <a:xfrm rot="10800000" flipH="1">
            <a:off x="669867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6" name="Google Shape;1456;p12"/>
          <p:cNvGrpSpPr/>
          <p:nvPr/>
        </p:nvGrpSpPr>
        <p:grpSpPr>
          <a:xfrm rot="10800000" flipH="1">
            <a:off x="261821" y="134297"/>
            <a:ext cx="275702" cy="534044"/>
            <a:chOff x="10628069" y="2437255"/>
            <a:chExt cx="369772" cy="748800"/>
          </a:xfrm>
        </p:grpSpPr>
        <p:cxnSp>
          <p:nvCxnSpPr>
            <p:cNvPr id="1457" name="Google Shape;1457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8" name="Google Shape;1458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9" name="Google Shape;1459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60" name="Google Shape;1460;p12"/>
          <p:cNvGrpSpPr/>
          <p:nvPr/>
        </p:nvGrpSpPr>
        <p:grpSpPr>
          <a:xfrm rot="10800000" flipH="1">
            <a:off x="800955" y="133154"/>
            <a:ext cx="263721" cy="534044"/>
            <a:chOff x="10628069" y="2437255"/>
            <a:chExt cx="369772" cy="748800"/>
          </a:xfrm>
        </p:grpSpPr>
        <p:cxnSp>
          <p:nvCxnSpPr>
            <p:cNvPr id="1461" name="Google Shape;1461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2" name="Google Shape;1462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3" name="Google Shape;1463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64" name="Google Shape;1464;p12"/>
          <p:cNvSpPr/>
          <p:nvPr/>
        </p:nvSpPr>
        <p:spPr>
          <a:xfrm rot="5400000">
            <a:off x="139348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12"/>
          <p:cNvSpPr/>
          <p:nvPr/>
        </p:nvSpPr>
        <p:spPr>
          <a:xfrm rot="10800000" flipH="1">
            <a:off x="143153" y="1214942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6" name="Google Shape;1466;p12"/>
          <p:cNvGrpSpPr/>
          <p:nvPr/>
        </p:nvGrpSpPr>
        <p:grpSpPr>
          <a:xfrm>
            <a:off x="267980" y="267280"/>
            <a:ext cx="801066" cy="801066"/>
            <a:chOff x="6214949" y="2511699"/>
            <a:chExt cx="1123200" cy="1123200"/>
          </a:xfrm>
        </p:grpSpPr>
        <p:sp>
          <p:nvSpPr>
            <p:cNvPr id="1467" name="Google Shape;1467;p1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1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1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0" name="Google Shape;1470;p12"/>
          <p:cNvSpPr/>
          <p:nvPr/>
        </p:nvSpPr>
        <p:spPr>
          <a:xfrm rot="10800000">
            <a:off x="138303" y="1196940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12"/>
          <p:cNvSpPr/>
          <p:nvPr/>
        </p:nvSpPr>
        <p:spPr>
          <a:xfrm rot="10800000">
            <a:off x="404989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2"/>
          <p:cNvSpPr/>
          <p:nvPr/>
        </p:nvSpPr>
        <p:spPr>
          <a:xfrm rot="10800000">
            <a:off x="538781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12"/>
          <p:cNvSpPr/>
          <p:nvPr/>
        </p:nvSpPr>
        <p:spPr>
          <a:xfrm rot="-5400000" flipH="1">
            <a:off x="1587995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FC244F8-F06D-4058-B828-00FA846916A6}"/>
              </a:ext>
            </a:extLst>
          </p:cNvPr>
          <p:cNvGrpSpPr/>
          <p:nvPr userDrawn="1"/>
        </p:nvGrpSpPr>
        <p:grpSpPr>
          <a:xfrm>
            <a:off x="9909777" y="845388"/>
            <a:ext cx="554144" cy="293298"/>
            <a:chOff x="11184673" y="2647468"/>
            <a:chExt cx="748937" cy="369772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B3A8E1-AE44-48C4-B6BE-05E6C30181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EF8990E-E3B6-4589-9855-62E1F912B3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84E6C38-D21B-4E1B-9360-EDF0E0B0F7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 preserve="1" userDrawn="1">
  <p:cSld name="1_001 Title">
    <p:bg>
      <p:bgPr>
        <a:solidFill>
          <a:srgbClr val="1E1E1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"/>
          <p:cNvSpPr/>
          <p:nvPr/>
        </p:nvSpPr>
        <p:spPr>
          <a:xfrm flipH="1">
            <a:off x="7970527" y="5305068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41004561-A98D-43B8-BFBE-CC5EA0088FAD}"/>
              </a:ext>
            </a:extLst>
          </p:cNvPr>
          <p:cNvGrpSpPr/>
          <p:nvPr userDrawn="1"/>
        </p:nvGrpSpPr>
        <p:grpSpPr>
          <a:xfrm>
            <a:off x="7961223" y="5345502"/>
            <a:ext cx="1407019" cy="1162408"/>
            <a:chOff x="3210946" y="234733"/>
            <a:chExt cx="1560780" cy="1298611"/>
          </a:xfrm>
        </p:grpSpPr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4D098F5B-58C1-4AE9-975D-0B6A2753867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04F874D-ABEE-449A-88F1-F2BBD70E919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09F360BE-6D83-4DF7-A369-88ED25725AA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069890FF-BF5D-47E2-A43C-9A1ADE3FC38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6EDA1555-0D04-451B-AC25-4CE7B5189E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4CF889AD-85D5-4C38-A646-5AFA05433D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EE3C5AA-881C-4873-8089-57C6A4B4B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EBFD38A3-D844-4BCD-84E9-DDAAF62ECB2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Google Shape;142;p2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9F5D8860-E4D4-4E6E-B272-FA8E827CEC2E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8FC039D-4C40-4E42-A9D0-13E5A5A039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AC40006-CC30-41E8-97F1-D697BBFD95A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6105058-318E-48A5-AB36-5D843DDB50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928DFDE-38F4-42C4-9B51-508392038F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4C2C30F-3489-4B56-BD74-B156437BD9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A2FD579-8076-495E-9829-BA58342DEE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2A1FA65A-2B9E-4F22-8354-425F8DFB27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0DD4E6A-3B3C-44E2-B828-C7AB427516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980950" y="2765175"/>
            <a:ext cx="7493100" cy="2272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solidFill>
                  <a:schemeClr val="tx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04450" y="5877900"/>
            <a:ext cx="5138100" cy="574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tx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 dirty="0"/>
          </a:p>
        </p:txBody>
      </p:sp>
      <p:grpSp>
        <p:nvGrpSpPr>
          <p:cNvPr id="13" name="Google Shape;13;p2"/>
          <p:cNvGrpSpPr/>
          <p:nvPr/>
        </p:nvGrpSpPr>
        <p:grpSpPr>
          <a:xfrm>
            <a:off x="4241572" y="1538291"/>
            <a:ext cx="1294532" cy="1294532"/>
            <a:chOff x="4761550" y="1708047"/>
            <a:chExt cx="1516200" cy="1516200"/>
          </a:xfrm>
        </p:grpSpPr>
        <p:sp>
          <p:nvSpPr>
            <p:cNvPr id="14" name="Google Shape;14;p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576178" y="887886"/>
            <a:ext cx="2629409" cy="2629409"/>
            <a:chOff x="6547473" y="2211197"/>
            <a:chExt cx="2916381" cy="2916381"/>
          </a:xfrm>
        </p:grpSpPr>
        <p:grpSp>
          <p:nvGrpSpPr>
            <p:cNvPr id="17" name="Google Shape;17;p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8" name="Google Shape;18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0" name="Google Shape;20;p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21" name="Google Shape;21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24" name="Google Shape;24;p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6" name="Google Shape;26;p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27" name="Google Shape;27;p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9" name="Google Shape;29;p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30" name="Google Shape;30;p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2" name="Google Shape;32;p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33" name="Google Shape;33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35" name="Google Shape;35;p2"/>
          <p:cNvSpPr/>
          <p:nvPr/>
        </p:nvSpPr>
        <p:spPr>
          <a:xfrm rot="5400000">
            <a:off x="5734474" y="363874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 rot="5400000">
            <a:off x="5903199" y="532649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 rot="5400000" flipH="1">
            <a:off x="5734474" y="365171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 rot="-5400000" flipH="1">
            <a:off x="145205" y="4187537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 rot="-5400000" flipH="1">
            <a:off x="482755" y="4525088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 rot="-5400000" flipH="1">
            <a:off x="651530" y="4693863"/>
            <a:ext cx="337500" cy="337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 rot="-5400000" flipH="1">
            <a:off x="313980" y="4356313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" name="Google Shape;43;p2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1" name="Google Shape;51;p2"/>
          <p:cNvSpPr/>
          <p:nvPr/>
        </p:nvSpPr>
        <p:spPr>
          <a:xfrm rot="-5400000" flipH="1">
            <a:off x="1504298" y="2844311"/>
            <a:ext cx="1319100" cy="1353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" name="Google Shape;54;p2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55" name="Google Shape;55;p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" name="Google Shape;56;p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57;p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" name="Google Shape;58;p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59;p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" name="Google Shape;60;p2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2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66" name="Google Shape;66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" name="Google Shape;67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68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" name="Google Shape;69;p2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/>
          <p:nvPr/>
        </p:nvSpPr>
        <p:spPr>
          <a:xfrm rot="5400000">
            <a:off x="2147357" y="864818"/>
            <a:ext cx="675300" cy="6684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p2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88" name="Google Shape;88;p2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" name="Google Shape;89;p2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" name="Google Shape;90;p2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2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2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2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2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" name="Google Shape;95;p2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rot="-5400000">
            <a:off x="2163528" y="1546321"/>
            <a:ext cx="661729" cy="64674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" name="Google Shape;97;p2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98" name="Google Shape;98;p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2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106" name="Google Shape;106;p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" name="Google Shape;110;p2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111" name="Google Shape;111;p2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2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2"/>
          <p:cNvGrpSpPr/>
          <p:nvPr/>
        </p:nvGrpSpPr>
        <p:grpSpPr>
          <a:xfrm>
            <a:off x="1624554" y="3717938"/>
            <a:ext cx="375562" cy="48686"/>
            <a:chOff x="10578164" y="275923"/>
            <a:chExt cx="416551" cy="54000"/>
          </a:xfrm>
        </p:grpSpPr>
        <p:sp>
          <p:nvSpPr>
            <p:cNvPr id="119" name="Google Shape;119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1624554" y="3856062"/>
            <a:ext cx="375562" cy="48686"/>
            <a:chOff x="10578164" y="275923"/>
            <a:chExt cx="416551" cy="54000"/>
          </a:xfrm>
        </p:grpSpPr>
        <p:sp>
          <p:nvSpPr>
            <p:cNvPr id="123" name="Google Shape;123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1624554" y="3994185"/>
            <a:ext cx="375562" cy="48686"/>
            <a:chOff x="10578164" y="275923"/>
            <a:chExt cx="416551" cy="54000"/>
          </a:xfrm>
        </p:grpSpPr>
        <p:sp>
          <p:nvSpPr>
            <p:cNvPr id="127" name="Google Shape;127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2317340" y="3056971"/>
            <a:ext cx="375562" cy="48686"/>
            <a:chOff x="10578164" y="275923"/>
            <a:chExt cx="416551" cy="54000"/>
          </a:xfrm>
        </p:grpSpPr>
        <p:sp>
          <p:nvSpPr>
            <p:cNvPr id="131" name="Google Shape;131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2"/>
          <p:cNvGrpSpPr/>
          <p:nvPr/>
        </p:nvGrpSpPr>
        <p:grpSpPr>
          <a:xfrm>
            <a:off x="2317340" y="3195094"/>
            <a:ext cx="375562" cy="48686"/>
            <a:chOff x="10578164" y="275923"/>
            <a:chExt cx="416551" cy="54000"/>
          </a:xfrm>
        </p:grpSpPr>
        <p:sp>
          <p:nvSpPr>
            <p:cNvPr id="135" name="Google Shape;135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2317340" y="3333218"/>
            <a:ext cx="375562" cy="48686"/>
            <a:chOff x="10578164" y="275923"/>
            <a:chExt cx="416551" cy="54000"/>
          </a:xfrm>
        </p:grpSpPr>
        <p:sp>
          <p:nvSpPr>
            <p:cNvPr id="139" name="Google Shape;139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2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153" name="Google Shape;153;p2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2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2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160" name="Google Shape;16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" name="Google Shape;16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" name="Google Shape;16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3" name="Google Shape;163;p2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164" name="Google Shape;164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" name="Google Shape;165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" name="Google Shape;166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7" name="Google Shape;167;p2"/>
          <p:cNvSpPr/>
          <p:nvPr/>
        </p:nvSpPr>
        <p:spPr>
          <a:xfrm rot="10800000" flipH="1">
            <a:off x="4224174" y="198017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" name="Google Shape;189;p2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190" name="Google Shape;19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" name="Google Shape;19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" name="Google Shape;19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3" name="Google Shape;193;p2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" name="Google Shape;197;p2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198" name="Google Shape;198;p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" name="Google Shape;199;p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" name="Google Shape;200;p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" name="Google Shape;201;p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" name="Google Shape;202;p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" name="Google Shape;203;p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" name="Google Shape;204;p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5" name="Google Shape;205;p2"/>
          <p:cNvSpPr/>
          <p:nvPr/>
        </p:nvSpPr>
        <p:spPr>
          <a:xfrm rot="5400000">
            <a:off x="5593915" y="202749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2"/>
          <p:cNvGrpSpPr/>
          <p:nvPr/>
        </p:nvGrpSpPr>
        <p:grpSpPr>
          <a:xfrm rot="-5400000" flipH="1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207" name="Google Shape;207;p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2"/>
          <p:cNvSpPr/>
          <p:nvPr/>
        </p:nvSpPr>
        <p:spPr>
          <a:xfrm rot="5400000" flipH="1">
            <a:off x="5571112" y="196746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"/>
          <p:cNvSpPr/>
          <p:nvPr/>
        </p:nvSpPr>
        <p:spPr>
          <a:xfrm rot="5400000" flipH="1">
            <a:off x="5903199" y="533896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"/>
          <p:cNvSpPr/>
          <p:nvPr/>
        </p:nvSpPr>
        <p:spPr>
          <a:xfrm rot="5400000" flipH="1">
            <a:off x="6072224" y="702921"/>
            <a:ext cx="337500" cy="33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4732463" y="2029267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"/>
          <p:cNvSpPr/>
          <p:nvPr/>
        </p:nvSpPr>
        <p:spPr>
          <a:xfrm flipH="1">
            <a:off x="11384173" y="5294736"/>
            <a:ext cx="669715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"/>
          <p:cNvSpPr/>
          <p:nvPr/>
        </p:nvSpPr>
        <p:spPr>
          <a:xfrm flipH="1">
            <a:off x="10721116" y="5295357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2"/>
          <p:cNvGrpSpPr/>
          <p:nvPr/>
        </p:nvGrpSpPr>
        <p:grpSpPr>
          <a:xfrm flipH="1">
            <a:off x="11403427" y="5960720"/>
            <a:ext cx="644888" cy="675118"/>
            <a:chOff x="8943245" y="2438859"/>
            <a:chExt cx="739541" cy="748800"/>
          </a:xfrm>
        </p:grpSpPr>
        <p:cxnSp>
          <p:nvCxnSpPr>
            <p:cNvPr id="218" name="Google Shape;218;p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" name="Google Shape;219;p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" name="Google Shape;220;p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" name="Google Shape;221;p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" name="Google Shape;222;p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3" name="Google Shape;223;p2"/>
          <p:cNvSpPr/>
          <p:nvPr/>
        </p:nvSpPr>
        <p:spPr>
          <a:xfrm flipH="1">
            <a:off x="10932465" y="5462716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"/>
          <p:cNvSpPr/>
          <p:nvPr/>
        </p:nvSpPr>
        <p:spPr>
          <a:xfrm flipH="1">
            <a:off x="11110191" y="563989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"/>
          <p:cNvSpPr/>
          <p:nvPr/>
        </p:nvSpPr>
        <p:spPr>
          <a:xfrm flipH="1">
            <a:off x="11270828" y="5801154"/>
            <a:ext cx="312600" cy="3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"/>
          <p:cNvSpPr/>
          <p:nvPr/>
        </p:nvSpPr>
        <p:spPr>
          <a:xfrm flipH="1">
            <a:off x="10040544" y="5294736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"/>
          <p:cNvSpPr/>
          <p:nvPr/>
        </p:nvSpPr>
        <p:spPr>
          <a:xfrm flipH="1">
            <a:off x="10041990" y="5970167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2"/>
          <p:cNvGrpSpPr/>
          <p:nvPr/>
        </p:nvGrpSpPr>
        <p:grpSpPr>
          <a:xfrm flipH="1">
            <a:off x="10206833" y="5959274"/>
            <a:ext cx="333386" cy="675118"/>
            <a:chOff x="10628069" y="2437255"/>
            <a:chExt cx="369772" cy="748800"/>
          </a:xfrm>
        </p:grpSpPr>
        <p:cxnSp>
          <p:nvCxnSpPr>
            <p:cNvPr id="229" name="Google Shape;229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0" name="Google Shape;230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1" name="Google Shape;231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2" name="Google Shape;232;p2"/>
          <p:cNvSpPr/>
          <p:nvPr/>
        </p:nvSpPr>
        <p:spPr>
          <a:xfrm flipH="1">
            <a:off x="10194605" y="5461268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"/>
          <p:cNvSpPr/>
          <p:nvPr/>
        </p:nvSpPr>
        <p:spPr>
          <a:xfrm flipH="1">
            <a:off x="10281049" y="5547323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"/>
          <p:cNvSpPr/>
          <p:nvPr/>
        </p:nvSpPr>
        <p:spPr>
          <a:xfrm rot="-5400000" flipH="1">
            <a:off x="9368016" y="5976511"/>
            <a:ext cx="675300" cy="6661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"/>
          <p:cNvSpPr/>
          <p:nvPr/>
        </p:nvSpPr>
        <p:spPr>
          <a:xfrm flipH="1">
            <a:off x="9384734" y="531736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"/>
          <p:cNvSpPr/>
          <p:nvPr/>
        </p:nvSpPr>
        <p:spPr>
          <a:xfrm flipH="1">
            <a:off x="9527852" y="5451144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"/>
          <p:cNvSpPr/>
          <p:nvPr/>
        </p:nvSpPr>
        <p:spPr>
          <a:xfrm flipH="1">
            <a:off x="9614297" y="5537199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" name="Google Shape;252;p2"/>
          <p:cNvGrpSpPr/>
          <p:nvPr/>
        </p:nvGrpSpPr>
        <p:grpSpPr>
          <a:xfrm rot="59870" flipH="1">
            <a:off x="7967145" y="5290998"/>
            <a:ext cx="1382695" cy="1382610"/>
            <a:chOff x="3247624" y="213651"/>
            <a:chExt cx="1533709" cy="1533614"/>
          </a:xfrm>
        </p:grpSpPr>
        <p:sp>
          <p:nvSpPr>
            <p:cNvPr id="253" name="Google Shape;253;p2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2"/>
          <p:cNvSpPr/>
          <p:nvPr/>
        </p:nvSpPr>
        <p:spPr>
          <a:xfrm flipH="1">
            <a:off x="8341270" y="5664736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"/>
          <p:cNvSpPr/>
          <p:nvPr/>
        </p:nvSpPr>
        <p:spPr>
          <a:xfrm flipH="1">
            <a:off x="8497306" y="5821300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"/>
          <p:cNvSpPr/>
          <p:nvPr/>
        </p:nvSpPr>
        <p:spPr>
          <a:xfrm flipH="1">
            <a:off x="11378724" y="3952721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"/>
          <p:cNvSpPr/>
          <p:nvPr/>
        </p:nvSpPr>
        <p:spPr>
          <a:xfrm rot="-5400000" flipH="1">
            <a:off x="11378800" y="4621234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" name="Google Shape;259;p2"/>
          <p:cNvGrpSpPr/>
          <p:nvPr/>
        </p:nvGrpSpPr>
        <p:grpSpPr>
          <a:xfrm rot="-5400000" flipH="1">
            <a:off x="11542211" y="3941442"/>
            <a:ext cx="348510" cy="675118"/>
            <a:chOff x="10628069" y="2437255"/>
            <a:chExt cx="369772" cy="748800"/>
          </a:xfrm>
        </p:grpSpPr>
        <p:cxnSp>
          <p:nvCxnSpPr>
            <p:cNvPr id="260" name="Google Shape;26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" name="Google Shape;26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" name="Google Shape;26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63" name="Google Shape;263;p2"/>
          <p:cNvGrpSpPr/>
          <p:nvPr/>
        </p:nvGrpSpPr>
        <p:grpSpPr>
          <a:xfrm rot="-5400000" flipH="1">
            <a:off x="11551219" y="4616060"/>
            <a:ext cx="333386" cy="675118"/>
            <a:chOff x="10628069" y="2437255"/>
            <a:chExt cx="369772" cy="748800"/>
          </a:xfrm>
        </p:grpSpPr>
        <p:cxnSp>
          <p:nvCxnSpPr>
            <p:cNvPr id="264" name="Google Shape;264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" name="Google Shape;265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" name="Google Shape;266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7" name="Google Shape;267;p2"/>
          <p:cNvSpPr/>
          <p:nvPr/>
        </p:nvSpPr>
        <p:spPr>
          <a:xfrm rot="10800000">
            <a:off x="10711987" y="3950648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" name="Google Shape;268;p2"/>
          <p:cNvGrpSpPr/>
          <p:nvPr/>
        </p:nvGrpSpPr>
        <p:grpSpPr>
          <a:xfrm rot="5400000">
            <a:off x="10873249" y="4113168"/>
            <a:ext cx="1012677" cy="1012677"/>
            <a:chOff x="6214949" y="2511699"/>
            <a:chExt cx="1123200" cy="1123200"/>
          </a:xfrm>
        </p:grpSpPr>
        <p:sp>
          <p:nvSpPr>
            <p:cNvPr id="269" name="Google Shape;269;p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00DDF874-4EFF-4E16-A16B-6D676D102E3B}"/>
              </a:ext>
            </a:extLst>
          </p:cNvPr>
          <p:cNvGrpSpPr/>
          <p:nvPr userDrawn="1"/>
        </p:nvGrpSpPr>
        <p:grpSpPr>
          <a:xfrm>
            <a:off x="2146008" y="1026543"/>
            <a:ext cx="669654" cy="309999"/>
            <a:chOff x="11184673" y="2647468"/>
            <a:chExt cx="748937" cy="369772"/>
          </a:xfrm>
        </p:grpSpPr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6ABBA264-1ACA-46AC-BF83-F91B0A88A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11CFFC0-DFC9-440D-8C6C-C408BEE039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3BD0C294-F18F-4D04-BD23-A66146B0B9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6E61112D-A970-4039-ACD3-A7CDFBBD8183}"/>
              </a:ext>
            </a:extLst>
          </p:cNvPr>
          <p:cNvGrpSpPr/>
          <p:nvPr userDrawn="1"/>
        </p:nvGrpSpPr>
        <p:grpSpPr>
          <a:xfrm>
            <a:off x="9371562" y="6171554"/>
            <a:ext cx="677705" cy="338742"/>
            <a:chOff x="11184673" y="2647468"/>
            <a:chExt cx="748937" cy="369772"/>
          </a:xfrm>
        </p:grpSpPr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DEC619B7-527F-4F2C-8F1F-ED3FAA9F10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D658BFB-982A-4DFB-908C-1D2BA2DA57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C3A53511-F541-4D0A-B96B-718A290BC2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92694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eam" preserve="1">
  <p:cSld name="1_008 Team">
    <p:bg>
      <p:bgRef idx="1001">
        <a:schemeClr val="bg1"/>
      </p:bgRef>
    </p:bg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2"/>
          <p:cNvSpPr txBox="1">
            <a:spLocks noGrp="1"/>
          </p:cNvSpPr>
          <p:nvPr>
            <p:ph type="subTitle" idx="1"/>
          </p:nvPr>
        </p:nvSpPr>
        <p:spPr>
          <a:xfrm>
            <a:off x="118905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88" name="Google Shape;1388;p12"/>
          <p:cNvSpPr txBox="1">
            <a:spLocks noGrp="1"/>
          </p:cNvSpPr>
          <p:nvPr>
            <p:ph type="subTitle" idx="2"/>
          </p:nvPr>
        </p:nvSpPr>
        <p:spPr>
          <a:xfrm>
            <a:off x="471330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89" name="Google Shape;1389;p12"/>
          <p:cNvSpPr txBox="1">
            <a:spLocks noGrp="1"/>
          </p:cNvSpPr>
          <p:nvPr>
            <p:ph type="subTitle" idx="3"/>
          </p:nvPr>
        </p:nvSpPr>
        <p:spPr>
          <a:xfrm>
            <a:off x="8237552" y="4020675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90" name="Google Shape;1390;p12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tx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91" name="Google Shape;1391;p12"/>
          <p:cNvSpPr txBox="1">
            <a:spLocks noGrp="1"/>
          </p:cNvSpPr>
          <p:nvPr>
            <p:ph type="body" idx="4"/>
          </p:nvPr>
        </p:nvSpPr>
        <p:spPr>
          <a:xfrm>
            <a:off x="1189050" y="4458625"/>
            <a:ext cx="26589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>
                <a:solidFill>
                  <a:schemeClr val="tx2"/>
                </a:solidFill>
              </a:defRPr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2" name="Google Shape;1392;p12"/>
          <p:cNvSpPr txBox="1">
            <a:spLocks noGrp="1"/>
          </p:cNvSpPr>
          <p:nvPr>
            <p:ph type="body" idx="5"/>
          </p:nvPr>
        </p:nvSpPr>
        <p:spPr>
          <a:xfrm>
            <a:off x="4713300" y="4447196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>
                <a:solidFill>
                  <a:schemeClr val="tx2"/>
                </a:solidFill>
              </a:defRPr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3" name="Google Shape;1393;p12"/>
          <p:cNvSpPr txBox="1">
            <a:spLocks noGrp="1"/>
          </p:cNvSpPr>
          <p:nvPr>
            <p:ph type="body" idx="6"/>
          </p:nvPr>
        </p:nvSpPr>
        <p:spPr>
          <a:xfrm>
            <a:off x="8237550" y="4433967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>
                <a:solidFill>
                  <a:schemeClr val="tx2"/>
                </a:solidFill>
              </a:defRPr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4" name="Google Shape;1394;p12"/>
          <p:cNvSpPr/>
          <p:nvPr/>
        </p:nvSpPr>
        <p:spPr>
          <a:xfrm flipH="1">
            <a:off x="11504975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12"/>
          <p:cNvSpPr/>
          <p:nvPr/>
        </p:nvSpPr>
        <p:spPr>
          <a:xfrm flipH="1">
            <a:off x="10980450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6" name="Google Shape;1396;p12"/>
          <p:cNvGrpSpPr/>
          <p:nvPr/>
        </p:nvGrpSpPr>
        <p:grpSpPr>
          <a:xfrm flipH="1">
            <a:off x="11511647" y="723273"/>
            <a:ext cx="527441" cy="534044"/>
            <a:chOff x="8943245" y="2438859"/>
            <a:chExt cx="739541" cy="748800"/>
          </a:xfrm>
        </p:grpSpPr>
        <p:cxnSp>
          <p:nvCxnSpPr>
            <p:cNvPr id="1397" name="Google Shape;1397;p1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8" name="Google Shape;1398;p1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9" name="Google Shape;1399;p1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0" name="Google Shape;1400;p1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1" name="Google Shape;1401;p1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02" name="Google Shape;1402;p12"/>
          <p:cNvSpPr/>
          <p:nvPr/>
        </p:nvSpPr>
        <p:spPr>
          <a:xfrm flipH="1">
            <a:off x="11147723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12"/>
          <p:cNvSpPr/>
          <p:nvPr/>
        </p:nvSpPr>
        <p:spPr>
          <a:xfrm flipH="1">
            <a:off x="11288072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12"/>
          <p:cNvSpPr/>
          <p:nvPr/>
        </p:nvSpPr>
        <p:spPr>
          <a:xfrm flipH="1">
            <a:off x="11415807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12"/>
          <p:cNvSpPr/>
          <p:nvPr/>
        </p:nvSpPr>
        <p:spPr>
          <a:xfrm flipH="1">
            <a:off x="10442116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12"/>
          <p:cNvSpPr/>
          <p:nvPr/>
        </p:nvSpPr>
        <p:spPr>
          <a:xfrm flipH="1">
            <a:off x="10443260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7" name="Google Shape;1407;p12"/>
          <p:cNvGrpSpPr/>
          <p:nvPr/>
        </p:nvGrpSpPr>
        <p:grpSpPr>
          <a:xfrm flipH="1">
            <a:off x="10573750" y="722129"/>
            <a:ext cx="263721" cy="534044"/>
            <a:chOff x="10628069" y="2437255"/>
            <a:chExt cx="369772" cy="748800"/>
          </a:xfrm>
        </p:grpSpPr>
        <p:cxnSp>
          <p:nvCxnSpPr>
            <p:cNvPr id="1408" name="Google Shape;1408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9" name="Google Shape;1409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0" name="Google Shape;1410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11" name="Google Shape;1411;p12"/>
          <p:cNvSpPr/>
          <p:nvPr/>
        </p:nvSpPr>
        <p:spPr>
          <a:xfrm flipH="1">
            <a:off x="10564072" y="328183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12"/>
          <p:cNvSpPr/>
          <p:nvPr/>
        </p:nvSpPr>
        <p:spPr>
          <a:xfrm flipH="1">
            <a:off x="10632499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12"/>
          <p:cNvSpPr/>
          <p:nvPr/>
        </p:nvSpPr>
        <p:spPr>
          <a:xfrm rot="-5400000" flipH="1">
            <a:off x="9915236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12"/>
          <p:cNvSpPr/>
          <p:nvPr/>
        </p:nvSpPr>
        <p:spPr>
          <a:xfrm flipH="1">
            <a:off x="9923173" y="214348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12"/>
          <p:cNvSpPr/>
          <p:nvPr/>
        </p:nvSpPr>
        <p:spPr>
          <a:xfrm flipH="1">
            <a:off x="10036647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12"/>
          <p:cNvSpPr/>
          <p:nvPr/>
        </p:nvSpPr>
        <p:spPr>
          <a:xfrm flipH="1">
            <a:off x="10105074" y="388248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12"/>
          <p:cNvSpPr/>
          <p:nvPr/>
        </p:nvSpPr>
        <p:spPr>
          <a:xfrm rot="5400000" flipH="1">
            <a:off x="10981594" y="1259425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12"/>
          <p:cNvSpPr/>
          <p:nvPr/>
        </p:nvSpPr>
        <p:spPr>
          <a:xfrm rot="5400000" flipH="1">
            <a:off x="11111077" y="1388907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12"/>
          <p:cNvSpPr/>
          <p:nvPr/>
        </p:nvSpPr>
        <p:spPr>
          <a:xfrm rot="5400000" flipH="1">
            <a:off x="11231575" y="150940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12"/>
          <p:cNvSpPr/>
          <p:nvPr/>
        </p:nvSpPr>
        <p:spPr>
          <a:xfrm rot="5400000" flipH="1">
            <a:off x="11357964" y="1647234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12"/>
          <p:cNvSpPr/>
          <p:nvPr/>
        </p:nvSpPr>
        <p:spPr>
          <a:xfrm rot="5400000">
            <a:off x="10982738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12"/>
          <p:cNvSpPr/>
          <p:nvPr/>
        </p:nvSpPr>
        <p:spPr>
          <a:xfrm rot="-5400000" flipH="1">
            <a:off x="10977397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12"/>
          <p:cNvSpPr/>
          <p:nvPr/>
        </p:nvSpPr>
        <p:spPr>
          <a:xfrm rot="5400000">
            <a:off x="11225854" y="1494750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12"/>
          <p:cNvSpPr/>
          <p:nvPr/>
        </p:nvSpPr>
        <p:spPr>
          <a:xfrm rot="5400000">
            <a:off x="11359108" y="1625583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9" name="Google Shape;1429;p12"/>
          <p:cNvGrpSpPr/>
          <p:nvPr/>
        </p:nvGrpSpPr>
        <p:grpSpPr>
          <a:xfrm rot="-5400000" flipH="1">
            <a:off x="1199638" y="145391"/>
            <a:ext cx="1024041" cy="1024041"/>
            <a:chOff x="4761550" y="1708047"/>
            <a:chExt cx="1516200" cy="1516200"/>
          </a:xfrm>
        </p:grpSpPr>
        <p:sp>
          <p:nvSpPr>
            <p:cNvPr id="1430" name="Google Shape;1430;p1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1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2" name="Google Shape;1432;p12"/>
          <p:cNvGrpSpPr/>
          <p:nvPr/>
        </p:nvGrpSpPr>
        <p:grpSpPr>
          <a:xfrm rot="-5400000" flipH="1">
            <a:off x="685125" y="-381011"/>
            <a:ext cx="2079963" cy="2079963"/>
            <a:chOff x="6547473" y="2211197"/>
            <a:chExt cx="2916381" cy="2916381"/>
          </a:xfrm>
        </p:grpSpPr>
        <p:grpSp>
          <p:nvGrpSpPr>
            <p:cNvPr id="1433" name="Google Shape;1433;p1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434" name="Google Shape;1434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5" name="Google Shape;1435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36" name="Google Shape;1436;p1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1437" name="Google Shape;1437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8" name="Google Shape;1438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39" name="Google Shape;1439;p1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1440" name="Google Shape;1440;p1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1" name="Google Shape;1441;p12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2" name="Google Shape;1442;p1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1443" name="Google Shape;1443;p1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4" name="Google Shape;1444;p12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5" name="Google Shape;1445;p1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1446" name="Google Shape;1446;p1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7" name="Google Shape;1447;p12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8" name="Google Shape;1448;p1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1449" name="Google Shape;1449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50" name="Google Shape;1450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451" name="Google Shape;1451;p12"/>
          <p:cNvSpPr/>
          <p:nvPr/>
        </p:nvSpPr>
        <p:spPr>
          <a:xfrm rot="10800000" flipH="1">
            <a:off x="270608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12"/>
          <p:cNvSpPr/>
          <p:nvPr/>
        </p:nvSpPr>
        <p:spPr>
          <a:xfrm rot="10800000" flipH="1">
            <a:off x="404116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12"/>
          <p:cNvSpPr/>
          <p:nvPr/>
        </p:nvSpPr>
        <p:spPr>
          <a:xfrm rot="10800000">
            <a:off x="271496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2"/>
          <p:cNvSpPr/>
          <p:nvPr/>
        </p:nvSpPr>
        <p:spPr>
          <a:xfrm rot="-5400000" flipH="1">
            <a:off x="141050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2"/>
          <p:cNvSpPr/>
          <p:nvPr/>
        </p:nvSpPr>
        <p:spPr>
          <a:xfrm rot="10800000" flipH="1">
            <a:off x="669867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6" name="Google Shape;1456;p12"/>
          <p:cNvGrpSpPr/>
          <p:nvPr/>
        </p:nvGrpSpPr>
        <p:grpSpPr>
          <a:xfrm rot="10800000" flipH="1">
            <a:off x="261821" y="134297"/>
            <a:ext cx="275702" cy="534044"/>
            <a:chOff x="10628069" y="2437255"/>
            <a:chExt cx="369772" cy="748800"/>
          </a:xfrm>
        </p:grpSpPr>
        <p:cxnSp>
          <p:nvCxnSpPr>
            <p:cNvPr id="1457" name="Google Shape;1457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8" name="Google Shape;1458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9" name="Google Shape;1459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60" name="Google Shape;1460;p12"/>
          <p:cNvGrpSpPr/>
          <p:nvPr/>
        </p:nvGrpSpPr>
        <p:grpSpPr>
          <a:xfrm rot="10800000" flipH="1">
            <a:off x="800955" y="133154"/>
            <a:ext cx="263721" cy="534044"/>
            <a:chOff x="10628069" y="2437255"/>
            <a:chExt cx="369772" cy="748800"/>
          </a:xfrm>
        </p:grpSpPr>
        <p:cxnSp>
          <p:nvCxnSpPr>
            <p:cNvPr id="1461" name="Google Shape;1461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2" name="Google Shape;1462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3" name="Google Shape;1463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64" name="Google Shape;1464;p12"/>
          <p:cNvSpPr/>
          <p:nvPr/>
        </p:nvSpPr>
        <p:spPr>
          <a:xfrm rot="5400000">
            <a:off x="139348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12"/>
          <p:cNvSpPr/>
          <p:nvPr/>
        </p:nvSpPr>
        <p:spPr>
          <a:xfrm rot="10800000" flipH="1">
            <a:off x="143153" y="1214942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6" name="Google Shape;1466;p12"/>
          <p:cNvGrpSpPr/>
          <p:nvPr/>
        </p:nvGrpSpPr>
        <p:grpSpPr>
          <a:xfrm>
            <a:off x="267980" y="267280"/>
            <a:ext cx="801066" cy="801066"/>
            <a:chOff x="6214949" y="2511699"/>
            <a:chExt cx="1123200" cy="1123200"/>
          </a:xfrm>
        </p:grpSpPr>
        <p:sp>
          <p:nvSpPr>
            <p:cNvPr id="1467" name="Google Shape;1467;p1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1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1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0" name="Google Shape;1470;p12"/>
          <p:cNvSpPr/>
          <p:nvPr/>
        </p:nvSpPr>
        <p:spPr>
          <a:xfrm rot="10800000">
            <a:off x="138303" y="1196940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12"/>
          <p:cNvSpPr/>
          <p:nvPr/>
        </p:nvSpPr>
        <p:spPr>
          <a:xfrm rot="10800000">
            <a:off x="404989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2"/>
          <p:cNvSpPr/>
          <p:nvPr/>
        </p:nvSpPr>
        <p:spPr>
          <a:xfrm rot="10800000">
            <a:off x="538781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12"/>
          <p:cNvSpPr/>
          <p:nvPr/>
        </p:nvSpPr>
        <p:spPr>
          <a:xfrm rot="-5400000" flipH="1">
            <a:off x="1587995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FC244F8-F06D-4058-B828-00FA846916A6}"/>
              </a:ext>
            </a:extLst>
          </p:cNvPr>
          <p:cNvGrpSpPr/>
          <p:nvPr userDrawn="1"/>
        </p:nvGrpSpPr>
        <p:grpSpPr>
          <a:xfrm>
            <a:off x="9909777" y="845388"/>
            <a:ext cx="554144" cy="293298"/>
            <a:chOff x="11184673" y="2647468"/>
            <a:chExt cx="748937" cy="369772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B3A8E1-AE44-48C4-B6BE-05E6C30181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EF8990E-E3B6-4589-9855-62E1F912B3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84E6C38-D21B-4E1B-9360-EDF0E0B0F7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91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eam" preserve="1">
  <p:cSld name="1_008 Team">
    <p:bg>
      <p:bgRef idx="1001">
        <a:schemeClr val="bg1"/>
      </p:bgRef>
    </p:bg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2"/>
          <p:cNvSpPr txBox="1">
            <a:spLocks noGrp="1"/>
          </p:cNvSpPr>
          <p:nvPr>
            <p:ph type="subTitle" idx="1"/>
          </p:nvPr>
        </p:nvSpPr>
        <p:spPr>
          <a:xfrm>
            <a:off x="118905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88" name="Google Shape;1388;p12"/>
          <p:cNvSpPr txBox="1">
            <a:spLocks noGrp="1"/>
          </p:cNvSpPr>
          <p:nvPr>
            <p:ph type="subTitle" idx="2"/>
          </p:nvPr>
        </p:nvSpPr>
        <p:spPr>
          <a:xfrm>
            <a:off x="471330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89" name="Google Shape;1389;p12"/>
          <p:cNvSpPr txBox="1">
            <a:spLocks noGrp="1"/>
          </p:cNvSpPr>
          <p:nvPr>
            <p:ph type="subTitle" idx="3"/>
          </p:nvPr>
        </p:nvSpPr>
        <p:spPr>
          <a:xfrm>
            <a:off x="8237552" y="4020675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90" name="Google Shape;1390;p12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tx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91" name="Google Shape;1391;p12"/>
          <p:cNvSpPr txBox="1">
            <a:spLocks noGrp="1"/>
          </p:cNvSpPr>
          <p:nvPr>
            <p:ph type="body" idx="4"/>
          </p:nvPr>
        </p:nvSpPr>
        <p:spPr>
          <a:xfrm>
            <a:off x="1189050" y="4458625"/>
            <a:ext cx="26589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>
                <a:solidFill>
                  <a:schemeClr val="tx2"/>
                </a:solidFill>
              </a:defRPr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2" name="Google Shape;1392;p12"/>
          <p:cNvSpPr txBox="1">
            <a:spLocks noGrp="1"/>
          </p:cNvSpPr>
          <p:nvPr>
            <p:ph type="body" idx="5"/>
          </p:nvPr>
        </p:nvSpPr>
        <p:spPr>
          <a:xfrm>
            <a:off x="4713300" y="4447196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>
                <a:solidFill>
                  <a:schemeClr val="tx2"/>
                </a:solidFill>
              </a:defRPr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3" name="Google Shape;1393;p12"/>
          <p:cNvSpPr txBox="1">
            <a:spLocks noGrp="1"/>
          </p:cNvSpPr>
          <p:nvPr>
            <p:ph type="body" idx="6"/>
          </p:nvPr>
        </p:nvSpPr>
        <p:spPr>
          <a:xfrm>
            <a:off x="8237550" y="4433967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>
                <a:solidFill>
                  <a:schemeClr val="tx2"/>
                </a:solidFill>
              </a:defRPr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4" name="Google Shape;1394;p12"/>
          <p:cNvSpPr/>
          <p:nvPr/>
        </p:nvSpPr>
        <p:spPr>
          <a:xfrm flipH="1">
            <a:off x="11504975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12"/>
          <p:cNvSpPr/>
          <p:nvPr/>
        </p:nvSpPr>
        <p:spPr>
          <a:xfrm flipH="1">
            <a:off x="10980450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6" name="Google Shape;1396;p12"/>
          <p:cNvGrpSpPr/>
          <p:nvPr/>
        </p:nvGrpSpPr>
        <p:grpSpPr>
          <a:xfrm flipH="1">
            <a:off x="11511647" y="723273"/>
            <a:ext cx="527441" cy="534044"/>
            <a:chOff x="8943245" y="2438859"/>
            <a:chExt cx="739541" cy="748800"/>
          </a:xfrm>
        </p:grpSpPr>
        <p:cxnSp>
          <p:nvCxnSpPr>
            <p:cNvPr id="1397" name="Google Shape;1397;p1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8" name="Google Shape;1398;p1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9" name="Google Shape;1399;p1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0" name="Google Shape;1400;p1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1" name="Google Shape;1401;p1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02" name="Google Shape;1402;p12"/>
          <p:cNvSpPr/>
          <p:nvPr/>
        </p:nvSpPr>
        <p:spPr>
          <a:xfrm flipH="1">
            <a:off x="11147723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12"/>
          <p:cNvSpPr/>
          <p:nvPr/>
        </p:nvSpPr>
        <p:spPr>
          <a:xfrm flipH="1">
            <a:off x="11288072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12"/>
          <p:cNvSpPr/>
          <p:nvPr/>
        </p:nvSpPr>
        <p:spPr>
          <a:xfrm flipH="1">
            <a:off x="11415807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12"/>
          <p:cNvSpPr/>
          <p:nvPr/>
        </p:nvSpPr>
        <p:spPr>
          <a:xfrm flipH="1">
            <a:off x="11523122" y="5668328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12"/>
          <p:cNvSpPr/>
          <p:nvPr/>
        </p:nvSpPr>
        <p:spPr>
          <a:xfrm flipH="1">
            <a:off x="11524266" y="6202618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7" name="Google Shape;1407;p12"/>
          <p:cNvGrpSpPr/>
          <p:nvPr/>
        </p:nvGrpSpPr>
        <p:grpSpPr>
          <a:xfrm flipH="1">
            <a:off x="11654756" y="6194006"/>
            <a:ext cx="263721" cy="534044"/>
            <a:chOff x="10628069" y="2437255"/>
            <a:chExt cx="369772" cy="748800"/>
          </a:xfrm>
        </p:grpSpPr>
        <p:cxnSp>
          <p:nvCxnSpPr>
            <p:cNvPr id="1408" name="Google Shape;1408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9" name="Google Shape;1409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0" name="Google Shape;1410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11" name="Google Shape;1411;p12"/>
          <p:cNvSpPr/>
          <p:nvPr/>
        </p:nvSpPr>
        <p:spPr>
          <a:xfrm flipH="1">
            <a:off x="11645078" y="5800060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12"/>
          <p:cNvSpPr/>
          <p:nvPr/>
        </p:nvSpPr>
        <p:spPr>
          <a:xfrm flipH="1">
            <a:off x="11713505" y="5868133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12"/>
          <p:cNvSpPr/>
          <p:nvPr/>
        </p:nvSpPr>
        <p:spPr>
          <a:xfrm rot="-5400000" flipH="1">
            <a:off x="10996242" y="620401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12"/>
          <p:cNvSpPr/>
          <p:nvPr/>
        </p:nvSpPr>
        <p:spPr>
          <a:xfrm flipH="1">
            <a:off x="11004179" y="5686225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12"/>
          <p:cNvSpPr/>
          <p:nvPr/>
        </p:nvSpPr>
        <p:spPr>
          <a:xfrm flipH="1">
            <a:off x="11117653" y="579205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12"/>
          <p:cNvSpPr/>
          <p:nvPr/>
        </p:nvSpPr>
        <p:spPr>
          <a:xfrm flipH="1">
            <a:off x="11186080" y="5860125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12"/>
          <p:cNvSpPr/>
          <p:nvPr/>
        </p:nvSpPr>
        <p:spPr>
          <a:xfrm rot="5400000" flipH="1">
            <a:off x="9922896" y="5693958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12"/>
          <p:cNvSpPr/>
          <p:nvPr/>
        </p:nvSpPr>
        <p:spPr>
          <a:xfrm rot="5400000" flipH="1">
            <a:off x="10052379" y="5823440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12"/>
          <p:cNvSpPr/>
          <p:nvPr/>
        </p:nvSpPr>
        <p:spPr>
          <a:xfrm rot="5400000" flipH="1">
            <a:off x="10172877" y="5943938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12"/>
          <p:cNvSpPr/>
          <p:nvPr/>
        </p:nvSpPr>
        <p:spPr>
          <a:xfrm rot="5400000" flipH="1">
            <a:off x="10299266" y="6081767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12"/>
          <p:cNvSpPr/>
          <p:nvPr/>
        </p:nvSpPr>
        <p:spPr>
          <a:xfrm rot="5400000">
            <a:off x="9924040" y="5686328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12"/>
          <p:cNvSpPr/>
          <p:nvPr/>
        </p:nvSpPr>
        <p:spPr>
          <a:xfrm rot="-5400000" flipH="1">
            <a:off x="9918699" y="5686328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12"/>
          <p:cNvSpPr/>
          <p:nvPr/>
        </p:nvSpPr>
        <p:spPr>
          <a:xfrm rot="5400000">
            <a:off x="10167156" y="5929283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12"/>
          <p:cNvSpPr/>
          <p:nvPr/>
        </p:nvSpPr>
        <p:spPr>
          <a:xfrm rot="5400000">
            <a:off x="10300410" y="6060116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9" name="Google Shape;1429;p12"/>
          <p:cNvGrpSpPr/>
          <p:nvPr/>
        </p:nvGrpSpPr>
        <p:grpSpPr>
          <a:xfrm rot="-5400000" flipH="1">
            <a:off x="1199638" y="145391"/>
            <a:ext cx="1024041" cy="1024041"/>
            <a:chOff x="4761550" y="1708047"/>
            <a:chExt cx="1516200" cy="1516200"/>
          </a:xfrm>
        </p:grpSpPr>
        <p:sp>
          <p:nvSpPr>
            <p:cNvPr id="1430" name="Google Shape;1430;p1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1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2" name="Google Shape;1432;p12"/>
          <p:cNvGrpSpPr/>
          <p:nvPr/>
        </p:nvGrpSpPr>
        <p:grpSpPr>
          <a:xfrm rot="-5400000" flipH="1">
            <a:off x="685125" y="-381011"/>
            <a:ext cx="2079963" cy="2079963"/>
            <a:chOff x="6547473" y="2211197"/>
            <a:chExt cx="2916381" cy="2916381"/>
          </a:xfrm>
        </p:grpSpPr>
        <p:grpSp>
          <p:nvGrpSpPr>
            <p:cNvPr id="1433" name="Google Shape;1433;p1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434" name="Google Shape;1434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5" name="Google Shape;1435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36" name="Google Shape;1436;p1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1437" name="Google Shape;1437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8" name="Google Shape;1438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39" name="Google Shape;1439;p1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1440" name="Google Shape;1440;p1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1" name="Google Shape;1441;p12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2" name="Google Shape;1442;p1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1443" name="Google Shape;1443;p1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4" name="Google Shape;1444;p12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5" name="Google Shape;1445;p1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1446" name="Google Shape;1446;p1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7" name="Google Shape;1447;p12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8" name="Google Shape;1448;p1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1449" name="Google Shape;1449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50" name="Google Shape;1450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451" name="Google Shape;1451;p12"/>
          <p:cNvSpPr/>
          <p:nvPr/>
        </p:nvSpPr>
        <p:spPr>
          <a:xfrm rot="10800000" flipH="1">
            <a:off x="270608" y="5797516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12"/>
          <p:cNvSpPr/>
          <p:nvPr/>
        </p:nvSpPr>
        <p:spPr>
          <a:xfrm rot="10800000" flipH="1">
            <a:off x="404116" y="5931009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12"/>
          <p:cNvSpPr/>
          <p:nvPr/>
        </p:nvSpPr>
        <p:spPr>
          <a:xfrm rot="10800000">
            <a:off x="271496" y="5797516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2"/>
          <p:cNvSpPr/>
          <p:nvPr/>
        </p:nvSpPr>
        <p:spPr>
          <a:xfrm rot="-5400000" flipH="1">
            <a:off x="141050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2"/>
          <p:cNvSpPr/>
          <p:nvPr/>
        </p:nvSpPr>
        <p:spPr>
          <a:xfrm rot="10800000" flipH="1">
            <a:off x="669867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6" name="Google Shape;1456;p12"/>
          <p:cNvGrpSpPr/>
          <p:nvPr/>
        </p:nvGrpSpPr>
        <p:grpSpPr>
          <a:xfrm rot="10800000" flipH="1">
            <a:off x="261821" y="134297"/>
            <a:ext cx="275702" cy="534044"/>
            <a:chOff x="10628069" y="2437255"/>
            <a:chExt cx="369772" cy="748800"/>
          </a:xfrm>
        </p:grpSpPr>
        <p:cxnSp>
          <p:nvCxnSpPr>
            <p:cNvPr id="1457" name="Google Shape;1457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8" name="Google Shape;1458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9" name="Google Shape;1459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60" name="Google Shape;1460;p12"/>
          <p:cNvGrpSpPr/>
          <p:nvPr/>
        </p:nvGrpSpPr>
        <p:grpSpPr>
          <a:xfrm rot="10800000" flipH="1">
            <a:off x="800955" y="133154"/>
            <a:ext cx="263721" cy="534044"/>
            <a:chOff x="10628069" y="2437255"/>
            <a:chExt cx="369772" cy="748800"/>
          </a:xfrm>
        </p:grpSpPr>
        <p:cxnSp>
          <p:nvCxnSpPr>
            <p:cNvPr id="1461" name="Google Shape;1461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2" name="Google Shape;1462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3" name="Google Shape;1463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64" name="Google Shape;1464;p12"/>
          <p:cNvSpPr/>
          <p:nvPr/>
        </p:nvSpPr>
        <p:spPr>
          <a:xfrm rot="5400000">
            <a:off x="139348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12"/>
          <p:cNvSpPr/>
          <p:nvPr/>
        </p:nvSpPr>
        <p:spPr>
          <a:xfrm rot="10800000" flipH="1">
            <a:off x="143153" y="5686330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6" name="Google Shape;1466;p12"/>
          <p:cNvGrpSpPr/>
          <p:nvPr/>
        </p:nvGrpSpPr>
        <p:grpSpPr>
          <a:xfrm>
            <a:off x="267980" y="267280"/>
            <a:ext cx="801066" cy="801066"/>
            <a:chOff x="6214949" y="2511699"/>
            <a:chExt cx="1123200" cy="1123200"/>
          </a:xfrm>
        </p:grpSpPr>
        <p:sp>
          <p:nvSpPr>
            <p:cNvPr id="1467" name="Google Shape;1467;p1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1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1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0" name="Google Shape;1470;p12"/>
          <p:cNvSpPr/>
          <p:nvPr/>
        </p:nvSpPr>
        <p:spPr>
          <a:xfrm rot="10800000">
            <a:off x="138303" y="5668328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12"/>
          <p:cNvSpPr/>
          <p:nvPr/>
        </p:nvSpPr>
        <p:spPr>
          <a:xfrm rot="10800000">
            <a:off x="404989" y="5931009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2"/>
          <p:cNvSpPr/>
          <p:nvPr/>
        </p:nvSpPr>
        <p:spPr>
          <a:xfrm rot="10800000">
            <a:off x="538781" y="6064802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12"/>
          <p:cNvSpPr/>
          <p:nvPr/>
        </p:nvSpPr>
        <p:spPr>
          <a:xfrm rot="-5400000" flipH="1">
            <a:off x="1587995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FC244F8-F06D-4058-B828-00FA846916A6}"/>
              </a:ext>
            </a:extLst>
          </p:cNvPr>
          <p:cNvGrpSpPr/>
          <p:nvPr userDrawn="1"/>
        </p:nvGrpSpPr>
        <p:grpSpPr>
          <a:xfrm>
            <a:off x="10990783" y="6317265"/>
            <a:ext cx="554144" cy="293298"/>
            <a:chOff x="11184673" y="2647468"/>
            <a:chExt cx="748937" cy="369772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B3A8E1-AE44-48C4-B6BE-05E6C30181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EF8990E-E3B6-4589-9855-62E1F912B3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84E6C38-D21B-4E1B-9360-EDF0E0B0F7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31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 preserve="1">
  <p:cSld name="1_017 Title and text right">
    <p:bg>
      <p:bgRef idx="1001">
        <a:schemeClr val="bg1"/>
      </p:bgRef>
    </p:bg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20"/>
          <p:cNvSpPr txBox="1">
            <a:spLocks noGrp="1"/>
          </p:cNvSpPr>
          <p:nvPr>
            <p:ph type="title"/>
          </p:nvPr>
        </p:nvSpPr>
        <p:spPr>
          <a:xfrm>
            <a:off x="1808220" y="4827125"/>
            <a:ext cx="8575800" cy="55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tx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379" name="Google Shape;2379;p20"/>
          <p:cNvSpPr txBox="1">
            <a:spLocks noGrp="1"/>
          </p:cNvSpPr>
          <p:nvPr>
            <p:ph type="body" idx="1"/>
          </p:nvPr>
        </p:nvSpPr>
        <p:spPr>
          <a:xfrm>
            <a:off x="1807989" y="5647280"/>
            <a:ext cx="8575800" cy="93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tx2"/>
                </a:solidFill>
              </a:defRPr>
            </a:lvl1pPr>
            <a:lvl2pPr marL="914400" lvl="1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15" name="Google Shape;2025;p19">
            <a:extLst>
              <a:ext uri="{FF2B5EF4-FFF2-40B4-BE49-F238E27FC236}">
                <a16:creationId xmlns:a16="http://schemas.microsoft.com/office/drawing/2014/main" id="{75258BA1-D20D-4F81-98E9-DBBEA80CD42D}"/>
              </a:ext>
            </a:extLst>
          </p:cNvPr>
          <p:cNvSpPr/>
          <p:nvPr userDrawn="1"/>
        </p:nvSpPr>
        <p:spPr>
          <a:xfrm flipV="1">
            <a:off x="1897111" y="5829015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3A767B0-883E-40BF-B600-16431F09C70C}"/>
              </a:ext>
            </a:extLst>
          </p:cNvPr>
          <p:cNvGrpSpPr/>
          <p:nvPr userDrawn="1"/>
        </p:nvGrpSpPr>
        <p:grpSpPr>
          <a:xfrm>
            <a:off x="1895791" y="5926034"/>
            <a:ext cx="915397" cy="770626"/>
            <a:chOff x="3210946" y="234733"/>
            <a:chExt cx="1560780" cy="1298611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8AEEEC8-8DB7-4B41-92CF-B63AB87737B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74FC558-42D6-4489-90BE-A65149887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CAA0062-D01B-4580-B79C-DF64F390C5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7D99380-D858-4A85-913C-454C8BF59D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94C034E-6A9F-4008-B5BF-8FB3AC15C0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04325BB-580A-4A3D-A48B-65559E79B2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37939FB-04E0-4D9B-9F2F-181A7CE315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E9A6AD3-A95E-447B-BF7D-6DD0EC86C3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Google Shape;2109;p19">
            <a:extLst>
              <a:ext uri="{FF2B5EF4-FFF2-40B4-BE49-F238E27FC236}">
                <a16:creationId xmlns:a16="http://schemas.microsoft.com/office/drawing/2014/main" id="{4D8F9471-E0CB-4E56-B1E2-97D8F0B4EFB7}"/>
              </a:ext>
            </a:extLst>
          </p:cNvPr>
          <p:cNvSpPr/>
          <p:nvPr userDrawn="1"/>
        </p:nvSpPr>
        <p:spPr>
          <a:xfrm rot="10800000" flipV="1">
            <a:off x="10182913" y="159024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8B2C697B-06D9-49DB-B8C1-0340E48DA5DA}"/>
              </a:ext>
            </a:extLst>
          </p:cNvPr>
          <p:cNvGrpSpPr/>
          <p:nvPr userDrawn="1"/>
        </p:nvGrpSpPr>
        <p:grpSpPr>
          <a:xfrm>
            <a:off x="10171397" y="154969"/>
            <a:ext cx="952963" cy="802251"/>
            <a:chOff x="3210946" y="234733"/>
            <a:chExt cx="1560780" cy="1298611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AC2BB641-512F-4461-A9B3-B00F9822BD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90C9550C-4445-4DFE-869E-B921DE95CF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855B5F11-5CE7-400A-A83A-5CE4CA8B87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19B3333-9D22-4F4A-9D80-C802A5F34E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8FA68A4-D73F-4149-A0B1-64557475F0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8566AB0-7985-4A97-9838-35C23858448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980B9A9-AFFE-4384-955B-5CF77BEDC9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5AF1C55-6FB7-4999-A6D3-3F6C4611EFE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oogle Shape;1955;p19">
            <a:extLst>
              <a:ext uri="{FF2B5EF4-FFF2-40B4-BE49-F238E27FC236}">
                <a16:creationId xmlns:a16="http://schemas.microsoft.com/office/drawing/2014/main" id="{46B19748-A988-4C0F-9D07-4A800C4A9636}"/>
              </a:ext>
            </a:extLst>
          </p:cNvPr>
          <p:cNvGrpSpPr/>
          <p:nvPr userDrawn="1"/>
        </p:nvGrpSpPr>
        <p:grpSpPr>
          <a:xfrm flipV="1">
            <a:off x="1139427" y="4979546"/>
            <a:ext cx="649680" cy="436176"/>
            <a:chOff x="10624861" y="3933984"/>
            <a:chExt cx="1115330" cy="748800"/>
          </a:xfrm>
        </p:grpSpPr>
        <p:cxnSp>
          <p:nvCxnSpPr>
            <p:cNvPr id="236" name="Google Shape;1956;p19">
              <a:extLst>
                <a:ext uri="{FF2B5EF4-FFF2-40B4-BE49-F238E27FC236}">
                  <a16:creationId xmlns:a16="http://schemas.microsoft.com/office/drawing/2014/main" id="{BA2FD087-F060-42DD-8B16-36FA548C7824}"/>
                </a:ext>
              </a:extLst>
            </p:cNvPr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7" name="Google Shape;1957;p19">
              <a:extLst>
                <a:ext uri="{FF2B5EF4-FFF2-40B4-BE49-F238E27FC236}">
                  <a16:creationId xmlns:a16="http://schemas.microsoft.com/office/drawing/2014/main" id="{E19239C2-38BE-4888-BC9B-3708D749C1E3}"/>
                </a:ext>
              </a:extLst>
            </p:cNvPr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8" name="Google Shape;1958;p19">
              <a:extLst>
                <a:ext uri="{FF2B5EF4-FFF2-40B4-BE49-F238E27FC236}">
                  <a16:creationId xmlns:a16="http://schemas.microsoft.com/office/drawing/2014/main" id="{6370C3F6-95E1-4ED4-9C6C-3C7564511829}"/>
                </a:ext>
              </a:extLst>
            </p:cNvPr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" name="Google Shape;1959;p19">
              <a:extLst>
                <a:ext uri="{FF2B5EF4-FFF2-40B4-BE49-F238E27FC236}">
                  <a16:creationId xmlns:a16="http://schemas.microsoft.com/office/drawing/2014/main" id="{022EEE47-0C99-4BBD-8E79-99CC6F77560D}"/>
                </a:ext>
              </a:extLst>
            </p:cNvPr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" name="Google Shape;1960;p19">
              <a:extLst>
                <a:ext uri="{FF2B5EF4-FFF2-40B4-BE49-F238E27FC236}">
                  <a16:creationId xmlns:a16="http://schemas.microsoft.com/office/drawing/2014/main" id="{38BDDDDC-A035-4CBC-B91E-46327350B153}"/>
                </a:ext>
              </a:extLst>
            </p:cNvPr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" name="Google Shape;1961;p19">
              <a:extLst>
                <a:ext uri="{FF2B5EF4-FFF2-40B4-BE49-F238E27FC236}">
                  <a16:creationId xmlns:a16="http://schemas.microsoft.com/office/drawing/2014/main" id="{915930B5-963C-4082-A40D-E03D637F675E}"/>
                </a:ext>
              </a:extLst>
            </p:cNvPr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2" name="Google Shape;1962;p19">
              <a:extLst>
                <a:ext uri="{FF2B5EF4-FFF2-40B4-BE49-F238E27FC236}">
                  <a16:creationId xmlns:a16="http://schemas.microsoft.com/office/drawing/2014/main" id="{C81BA0C7-27FC-4DE3-A3D8-C4FB1BBB23C0}"/>
                </a:ext>
              </a:extLst>
            </p:cNvPr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3" name="Google Shape;1963;p19">
            <a:extLst>
              <a:ext uri="{FF2B5EF4-FFF2-40B4-BE49-F238E27FC236}">
                <a16:creationId xmlns:a16="http://schemas.microsoft.com/office/drawing/2014/main" id="{57FA773F-1B5B-4F28-AD94-87B774FF1E4A}"/>
              </a:ext>
            </a:extLst>
          </p:cNvPr>
          <p:cNvSpPr/>
          <p:nvPr userDrawn="1"/>
        </p:nvSpPr>
        <p:spPr>
          <a:xfrm flipV="1">
            <a:off x="159730" y="6269490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1964;p19">
            <a:extLst>
              <a:ext uri="{FF2B5EF4-FFF2-40B4-BE49-F238E27FC236}">
                <a16:creationId xmlns:a16="http://schemas.microsoft.com/office/drawing/2014/main" id="{5FBA0CB6-DB84-456B-8820-216C3119ECAA}"/>
              </a:ext>
            </a:extLst>
          </p:cNvPr>
          <p:cNvSpPr/>
          <p:nvPr userDrawn="1"/>
        </p:nvSpPr>
        <p:spPr>
          <a:xfrm flipV="1">
            <a:off x="166939" y="5847889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1965;p19">
            <a:extLst>
              <a:ext uri="{FF2B5EF4-FFF2-40B4-BE49-F238E27FC236}">
                <a16:creationId xmlns:a16="http://schemas.microsoft.com/office/drawing/2014/main" id="{8C439AD8-2D12-47DF-ACC3-31A116495B7C}"/>
              </a:ext>
            </a:extLst>
          </p:cNvPr>
          <p:cNvGrpSpPr/>
          <p:nvPr userDrawn="1"/>
        </p:nvGrpSpPr>
        <p:grpSpPr>
          <a:xfrm flipV="1">
            <a:off x="159886" y="5839243"/>
            <a:ext cx="430783" cy="436176"/>
            <a:chOff x="8943245" y="2438859"/>
            <a:chExt cx="739541" cy="748800"/>
          </a:xfrm>
        </p:grpSpPr>
        <p:cxnSp>
          <p:nvCxnSpPr>
            <p:cNvPr id="246" name="Google Shape;1966;p19">
              <a:extLst>
                <a:ext uri="{FF2B5EF4-FFF2-40B4-BE49-F238E27FC236}">
                  <a16:creationId xmlns:a16="http://schemas.microsoft.com/office/drawing/2014/main" id="{2AFCFE41-6999-4E46-9A83-927A3706EB7B}"/>
                </a:ext>
              </a:extLst>
            </p:cNvPr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7" name="Google Shape;1967;p19">
              <a:extLst>
                <a:ext uri="{FF2B5EF4-FFF2-40B4-BE49-F238E27FC236}">
                  <a16:creationId xmlns:a16="http://schemas.microsoft.com/office/drawing/2014/main" id="{04217D95-6E66-49FD-8548-E8370B357EC2}"/>
                </a:ext>
              </a:extLst>
            </p:cNvPr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8" name="Google Shape;1968;p19">
              <a:extLst>
                <a:ext uri="{FF2B5EF4-FFF2-40B4-BE49-F238E27FC236}">
                  <a16:creationId xmlns:a16="http://schemas.microsoft.com/office/drawing/2014/main" id="{C35818E1-D8CD-41E3-9888-BAA2CAE09B78}"/>
                </a:ext>
              </a:extLst>
            </p:cNvPr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9" name="Google Shape;1969;p19">
              <a:extLst>
                <a:ext uri="{FF2B5EF4-FFF2-40B4-BE49-F238E27FC236}">
                  <a16:creationId xmlns:a16="http://schemas.microsoft.com/office/drawing/2014/main" id="{595CEC0F-5DBD-4450-A4C4-28240795ACFA}"/>
                </a:ext>
              </a:extLst>
            </p:cNvPr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" name="Google Shape;1970;p19">
              <a:extLst>
                <a:ext uri="{FF2B5EF4-FFF2-40B4-BE49-F238E27FC236}">
                  <a16:creationId xmlns:a16="http://schemas.microsoft.com/office/drawing/2014/main" id="{C5A5F3FB-61B8-4150-A3B6-9AC520F3E7A7}"/>
                </a:ext>
              </a:extLst>
            </p:cNvPr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1" name="Google Shape;1971;p19">
            <a:extLst>
              <a:ext uri="{FF2B5EF4-FFF2-40B4-BE49-F238E27FC236}">
                <a16:creationId xmlns:a16="http://schemas.microsoft.com/office/drawing/2014/main" id="{523CC106-3FCD-419D-9180-55158F54B9B5}"/>
              </a:ext>
            </a:extLst>
          </p:cNvPr>
          <p:cNvSpPr/>
          <p:nvPr userDrawn="1"/>
        </p:nvSpPr>
        <p:spPr>
          <a:xfrm flipV="1">
            <a:off x="248635" y="5957862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1972;p19">
            <a:extLst>
              <a:ext uri="{FF2B5EF4-FFF2-40B4-BE49-F238E27FC236}">
                <a16:creationId xmlns:a16="http://schemas.microsoft.com/office/drawing/2014/main" id="{D08B57C5-EAD4-4C72-85D2-EC8812A3BB7B}"/>
              </a:ext>
            </a:extLst>
          </p:cNvPr>
          <p:cNvSpPr/>
          <p:nvPr userDrawn="1"/>
        </p:nvSpPr>
        <p:spPr>
          <a:xfrm flipV="1">
            <a:off x="363102" y="6072594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1973;p19">
            <a:extLst>
              <a:ext uri="{FF2B5EF4-FFF2-40B4-BE49-F238E27FC236}">
                <a16:creationId xmlns:a16="http://schemas.microsoft.com/office/drawing/2014/main" id="{0854B346-D72F-49BF-974C-316356B2E350}"/>
              </a:ext>
            </a:extLst>
          </p:cNvPr>
          <p:cNvSpPr/>
          <p:nvPr userDrawn="1"/>
        </p:nvSpPr>
        <p:spPr>
          <a:xfrm flipV="1">
            <a:off x="467289" y="6176606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1974;p19">
            <a:extLst>
              <a:ext uri="{FF2B5EF4-FFF2-40B4-BE49-F238E27FC236}">
                <a16:creationId xmlns:a16="http://schemas.microsoft.com/office/drawing/2014/main" id="{46C13C9F-A996-492C-B1B7-946921B0B56B}"/>
              </a:ext>
            </a:extLst>
          </p:cNvPr>
          <p:cNvSpPr/>
          <p:nvPr userDrawn="1"/>
        </p:nvSpPr>
        <p:spPr>
          <a:xfrm flipV="1">
            <a:off x="1027811" y="6269490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1975;p19">
            <a:extLst>
              <a:ext uri="{FF2B5EF4-FFF2-40B4-BE49-F238E27FC236}">
                <a16:creationId xmlns:a16="http://schemas.microsoft.com/office/drawing/2014/main" id="{6ECD9FF3-65B2-4CAC-AF70-2C709614D5DF}"/>
              </a:ext>
            </a:extLst>
          </p:cNvPr>
          <p:cNvSpPr/>
          <p:nvPr userDrawn="1"/>
        </p:nvSpPr>
        <p:spPr>
          <a:xfrm flipV="1">
            <a:off x="1026877" y="5833110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6" name="Google Shape;1976;p19">
            <a:extLst>
              <a:ext uri="{FF2B5EF4-FFF2-40B4-BE49-F238E27FC236}">
                <a16:creationId xmlns:a16="http://schemas.microsoft.com/office/drawing/2014/main" id="{4BA730EE-AF52-4EF0-9E75-3489DFEB2F90}"/>
              </a:ext>
            </a:extLst>
          </p:cNvPr>
          <p:cNvGrpSpPr/>
          <p:nvPr userDrawn="1"/>
        </p:nvGrpSpPr>
        <p:grpSpPr>
          <a:xfrm flipV="1">
            <a:off x="1141296" y="5840177"/>
            <a:ext cx="215392" cy="436176"/>
            <a:chOff x="10628069" y="2437255"/>
            <a:chExt cx="369772" cy="748800"/>
          </a:xfrm>
        </p:grpSpPr>
        <p:cxnSp>
          <p:nvCxnSpPr>
            <p:cNvPr id="257" name="Google Shape;1977;p19">
              <a:extLst>
                <a:ext uri="{FF2B5EF4-FFF2-40B4-BE49-F238E27FC236}">
                  <a16:creationId xmlns:a16="http://schemas.microsoft.com/office/drawing/2014/main" id="{29DBC258-A48C-4566-9D88-0B8E24B83839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" name="Google Shape;1978;p19">
              <a:extLst>
                <a:ext uri="{FF2B5EF4-FFF2-40B4-BE49-F238E27FC236}">
                  <a16:creationId xmlns:a16="http://schemas.microsoft.com/office/drawing/2014/main" id="{18A7521E-1E3A-4DF8-8194-4E24FECAB7AA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" name="Google Shape;1979;p19">
              <a:extLst>
                <a:ext uri="{FF2B5EF4-FFF2-40B4-BE49-F238E27FC236}">
                  <a16:creationId xmlns:a16="http://schemas.microsoft.com/office/drawing/2014/main" id="{AD623859-8A59-4314-8E4F-5C38BBAD25C4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0" name="Google Shape;1980;p19">
            <a:extLst>
              <a:ext uri="{FF2B5EF4-FFF2-40B4-BE49-F238E27FC236}">
                <a16:creationId xmlns:a16="http://schemas.microsoft.com/office/drawing/2014/main" id="{7A02157A-EFB9-4283-97AD-8275E7A2784C}"/>
              </a:ext>
            </a:extLst>
          </p:cNvPr>
          <p:cNvSpPr/>
          <p:nvPr userDrawn="1"/>
        </p:nvSpPr>
        <p:spPr>
          <a:xfrm flipV="1">
            <a:off x="1133534" y="6367098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1981;p19">
            <a:extLst>
              <a:ext uri="{FF2B5EF4-FFF2-40B4-BE49-F238E27FC236}">
                <a16:creationId xmlns:a16="http://schemas.microsoft.com/office/drawing/2014/main" id="{B967AD79-46C7-4CB5-8620-554EC0FE1A86}"/>
              </a:ext>
            </a:extLst>
          </p:cNvPr>
          <p:cNvSpPr/>
          <p:nvPr userDrawn="1"/>
        </p:nvSpPr>
        <p:spPr>
          <a:xfrm flipV="1">
            <a:off x="1189132" y="6422800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1982;p19">
            <a:extLst>
              <a:ext uri="{FF2B5EF4-FFF2-40B4-BE49-F238E27FC236}">
                <a16:creationId xmlns:a16="http://schemas.microsoft.com/office/drawing/2014/main" id="{60A7F2CA-5D9F-4F05-9116-1B7407982FC0}"/>
              </a:ext>
            </a:extLst>
          </p:cNvPr>
          <p:cNvSpPr/>
          <p:nvPr userDrawn="1"/>
        </p:nvSpPr>
        <p:spPr>
          <a:xfrm rot="16200000" flipV="1">
            <a:off x="1465366" y="5831973"/>
            <a:ext cx="436200" cy="4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1987;p19">
            <a:extLst>
              <a:ext uri="{FF2B5EF4-FFF2-40B4-BE49-F238E27FC236}">
                <a16:creationId xmlns:a16="http://schemas.microsoft.com/office/drawing/2014/main" id="{2D1763CD-6200-498F-B14C-6FF7951B289F}"/>
              </a:ext>
            </a:extLst>
          </p:cNvPr>
          <p:cNvSpPr/>
          <p:nvPr userDrawn="1"/>
        </p:nvSpPr>
        <p:spPr>
          <a:xfrm flipV="1">
            <a:off x="1477871" y="6280973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1988;p19">
            <a:extLst>
              <a:ext uri="{FF2B5EF4-FFF2-40B4-BE49-F238E27FC236}">
                <a16:creationId xmlns:a16="http://schemas.microsoft.com/office/drawing/2014/main" id="{01470041-FF37-4A45-AF19-A35A22034033}"/>
              </a:ext>
            </a:extLst>
          </p:cNvPr>
          <p:cNvSpPr/>
          <p:nvPr userDrawn="1"/>
        </p:nvSpPr>
        <p:spPr>
          <a:xfrm flipV="1">
            <a:off x="1564303" y="6373639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1989;p19">
            <a:extLst>
              <a:ext uri="{FF2B5EF4-FFF2-40B4-BE49-F238E27FC236}">
                <a16:creationId xmlns:a16="http://schemas.microsoft.com/office/drawing/2014/main" id="{6FCA7C46-7778-4B8A-9D87-72B15BE7E930}"/>
              </a:ext>
            </a:extLst>
          </p:cNvPr>
          <p:cNvSpPr/>
          <p:nvPr userDrawn="1"/>
        </p:nvSpPr>
        <p:spPr>
          <a:xfrm flipV="1">
            <a:off x="1619901" y="6429341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1990;p19">
            <a:extLst>
              <a:ext uri="{FF2B5EF4-FFF2-40B4-BE49-F238E27FC236}">
                <a16:creationId xmlns:a16="http://schemas.microsoft.com/office/drawing/2014/main" id="{2FADD977-5EBD-4782-ABA0-3F1060F25A78}"/>
              </a:ext>
            </a:extLst>
          </p:cNvPr>
          <p:cNvSpPr/>
          <p:nvPr userDrawn="1"/>
        </p:nvSpPr>
        <p:spPr>
          <a:xfrm rot="5400000" flipV="1">
            <a:off x="166004" y="4979926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1991;p19">
            <a:extLst>
              <a:ext uri="{FF2B5EF4-FFF2-40B4-BE49-F238E27FC236}">
                <a16:creationId xmlns:a16="http://schemas.microsoft.com/office/drawing/2014/main" id="{9D3B8D29-5D13-457A-BC19-F5FD2BAB951C}"/>
              </a:ext>
            </a:extLst>
          </p:cNvPr>
          <p:cNvSpPr/>
          <p:nvPr userDrawn="1"/>
        </p:nvSpPr>
        <p:spPr>
          <a:xfrm rot="5400000" flipV="1">
            <a:off x="271459" y="5085383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1992;p19">
            <a:extLst>
              <a:ext uri="{FF2B5EF4-FFF2-40B4-BE49-F238E27FC236}">
                <a16:creationId xmlns:a16="http://schemas.microsoft.com/office/drawing/2014/main" id="{B77DBB1A-994D-457F-A7FE-128F278D0700}"/>
              </a:ext>
            </a:extLst>
          </p:cNvPr>
          <p:cNvSpPr/>
          <p:nvPr userDrawn="1"/>
        </p:nvSpPr>
        <p:spPr>
          <a:xfrm rot="5400000" flipV="1">
            <a:off x="370042" y="5183965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1993;p19">
            <a:extLst>
              <a:ext uri="{FF2B5EF4-FFF2-40B4-BE49-F238E27FC236}">
                <a16:creationId xmlns:a16="http://schemas.microsoft.com/office/drawing/2014/main" id="{B7C4C815-0E39-4B4D-8352-E0AA09931322}"/>
              </a:ext>
            </a:extLst>
          </p:cNvPr>
          <p:cNvSpPr/>
          <p:nvPr userDrawn="1"/>
        </p:nvSpPr>
        <p:spPr>
          <a:xfrm rot="5400000" flipV="1">
            <a:off x="486844" y="5291425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1994;p19">
            <a:extLst>
              <a:ext uri="{FF2B5EF4-FFF2-40B4-BE49-F238E27FC236}">
                <a16:creationId xmlns:a16="http://schemas.microsoft.com/office/drawing/2014/main" id="{166A22C3-1CF9-4340-981D-2E5C11588278}"/>
              </a:ext>
            </a:extLst>
          </p:cNvPr>
          <p:cNvSpPr/>
          <p:nvPr userDrawn="1"/>
        </p:nvSpPr>
        <p:spPr>
          <a:xfrm rot="5400000" flipH="1" flipV="1">
            <a:off x="165069" y="4986341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1995;p19">
            <a:extLst>
              <a:ext uri="{FF2B5EF4-FFF2-40B4-BE49-F238E27FC236}">
                <a16:creationId xmlns:a16="http://schemas.microsoft.com/office/drawing/2014/main" id="{DC356A24-0D94-4BAC-AD24-C208F86751B7}"/>
              </a:ext>
            </a:extLst>
          </p:cNvPr>
          <p:cNvSpPr/>
          <p:nvPr userDrawn="1"/>
        </p:nvSpPr>
        <p:spPr>
          <a:xfrm rot="16200000" flipV="1">
            <a:off x="169610" y="4986341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1996;p19">
            <a:extLst>
              <a:ext uri="{FF2B5EF4-FFF2-40B4-BE49-F238E27FC236}">
                <a16:creationId xmlns:a16="http://schemas.microsoft.com/office/drawing/2014/main" id="{380256E2-499E-4B68-9A64-0022AE251C79}"/>
              </a:ext>
            </a:extLst>
          </p:cNvPr>
          <p:cNvSpPr/>
          <p:nvPr userDrawn="1"/>
        </p:nvSpPr>
        <p:spPr>
          <a:xfrm rot="5400000" flipH="1" flipV="1">
            <a:off x="374714" y="5196209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1997;p19">
            <a:extLst>
              <a:ext uri="{FF2B5EF4-FFF2-40B4-BE49-F238E27FC236}">
                <a16:creationId xmlns:a16="http://schemas.microsoft.com/office/drawing/2014/main" id="{C80A416F-8A63-4A23-9ACB-ECE21C9ABDCD}"/>
              </a:ext>
            </a:extLst>
          </p:cNvPr>
          <p:cNvSpPr/>
          <p:nvPr userDrawn="1"/>
        </p:nvSpPr>
        <p:spPr>
          <a:xfrm rot="5400000" flipH="1" flipV="1">
            <a:off x="485910" y="5309252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1998;p19">
            <a:extLst>
              <a:ext uri="{FF2B5EF4-FFF2-40B4-BE49-F238E27FC236}">
                <a16:creationId xmlns:a16="http://schemas.microsoft.com/office/drawing/2014/main" id="{4DD6CA61-689E-431A-AAC5-5766EE3F1208}"/>
              </a:ext>
            </a:extLst>
          </p:cNvPr>
          <p:cNvGrpSpPr/>
          <p:nvPr userDrawn="1"/>
        </p:nvGrpSpPr>
        <p:grpSpPr>
          <a:xfrm flipV="1">
            <a:off x="1140361" y="5404722"/>
            <a:ext cx="649680" cy="436176"/>
            <a:chOff x="10626465" y="3184818"/>
            <a:chExt cx="1115330" cy="748800"/>
          </a:xfrm>
        </p:grpSpPr>
        <p:cxnSp>
          <p:nvCxnSpPr>
            <p:cNvPr id="275" name="Google Shape;1999;p19">
              <a:extLst>
                <a:ext uri="{FF2B5EF4-FFF2-40B4-BE49-F238E27FC236}">
                  <a16:creationId xmlns:a16="http://schemas.microsoft.com/office/drawing/2014/main" id="{7F7FA231-E5ED-43D9-A080-AAD69E657C42}"/>
                </a:ext>
              </a:extLst>
            </p:cNvPr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" name="Google Shape;2000;p19">
              <a:extLst>
                <a:ext uri="{FF2B5EF4-FFF2-40B4-BE49-F238E27FC236}">
                  <a16:creationId xmlns:a16="http://schemas.microsoft.com/office/drawing/2014/main" id="{BD177583-371D-4C49-8873-B84BE129E23D}"/>
                </a:ext>
              </a:extLst>
            </p:cNvPr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" name="Google Shape;2001;p19">
              <a:extLst>
                <a:ext uri="{FF2B5EF4-FFF2-40B4-BE49-F238E27FC236}">
                  <a16:creationId xmlns:a16="http://schemas.microsoft.com/office/drawing/2014/main" id="{066BB1CD-565B-429D-872B-7F6744A3CEF8}"/>
                </a:ext>
              </a:extLst>
            </p:cNvPr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" name="Google Shape;2002;p19">
              <a:extLst>
                <a:ext uri="{FF2B5EF4-FFF2-40B4-BE49-F238E27FC236}">
                  <a16:creationId xmlns:a16="http://schemas.microsoft.com/office/drawing/2014/main" id="{8380348E-FCFE-4E32-9AD0-48C9FB817E6B}"/>
                </a:ext>
              </a:extLst>
            </p:cNvPr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003;p19">
              <a:extLst>
                <a:ext uri="{FF2B5EF4-FFF2-40B4-BE49-F238E27FC236}">
                  <a16:creationId xmlns:a16="http://schemas.microsoft.com/office/drawing/2014/main" id="{FF2F0880-296E-4316-8F06-F45A716D4816}"/>
                </a:ext>
              </a:extLst>
            </p:cNvPr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" name="Google Shape;2004;p19">
              <a:extLst>
                <a:ext uri="{FF2B5EF4-FFF2-40B4-BE49-F238E27FC236}">
                  <a16:creationId xmlns:a16="http://schemas.microsoft.com/office/drawing/2014/main" id="{FE0AA280-C289-4A3C-93BF-6C0BCA4B32C5}"/>
                </a:ext>
              </a:extLst>
            </p:cNvPr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" name="Google Shape;2005;p19">
              <a:extLst>
                <a:ext uri="{FF2B5EF4-FFF2-40B4-BE49-F238E27FC236}">
                  <a16:creationId xmlns:a16="http://schemas.microsoft.com/office/drawing/2014/main" id="{E790AD3D-393D-43D7-B605-2E9D30318134}"/>
                </a:ext>
              </a:extLst>
            </p:cNvPr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2" name="Google Shape;2006;p19">
            <a:extLst>
              <a:ext uri="{FF2B5EF4-FFF2-40B4-BE49-F238E27FC236}">
                <a16:creationId xmlns:a16="http://schemas.microsoft.com/office/drawing/2014/main" id="{52A8ED34-0AFB-4AD1-90E6-127572A1DED9}"/>
              </a:ext>
            </a:extLst>
          </p:cNvPr>
          <p:cNvSpPr/>
          <p:nvPr userDrawn="1"/>
        </p:nvSpPr>
        <p:spPr>
          <a:xfrm flipV="1">
            <a:off x="1022338" y="5403059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007;p19">
            <a:extLst>
              <a:ext uri="{FF2B5EF4-FFF2-40B4-BE49-F238E27FC236}">
                <a16:creationId xmlns:a16="http://schemas.microsoft.com/office/drawing/2014/main" id="{7737F9ED-BDB4-42B1-AF5A-523584E32524}"/>
              </a:ext>
            </a:extLst>
          </p:cNvPr>
          <p:cNvSpPr/>
          <p:nvPr userDrawn="1"/>
        </p:nvSpPr>
        <p:spPr>
          <a:xfrm rot="5400000" flipV="1">
            <a:off x="1469787" y="5411508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" name="Google Shape;2008;p19">
            <a:extLst>
              <a:ext uri="{FF2B5EF4-FFF2-40B4-BE49-F238E27FC236}">
                <a16:creationId xmlns:a16="http://schemas.microsoft.com/office/drawing/2014/main" id="{C02B3732-D247-482A-B90E-1A8C1564366D}"/>
              </a:ext>
            </a:extLst>
          </p:cNvPr>
          <p:cNvGrpSpPr/>
          <p:nvPr userDrawn="1"/>
        </p:nvGrpSpPr>
        <p:grpSpPr>
          <a:xfrm rot="10800000" flipV="1">
            <a:off x="1021263" y="4960954"/>
            <a:ext cx="882053" cy="442991"/>
            <a:chOff x="10576560" y="3328633"/>
            <a:chExt cx="1514255" cy="760500"/>
          </a:xfrm>
        </p:grpSpPr>
        <p:sp>
          <p:nvSpPr>
            <p:cNvPr id="285" name="Google Shape;2009;p19">
              <a:extLst>
                <a:ext uri="{FF2B5EF4-FFF2-40B4-BE49-F238E27FC236}">
                  <a16:creationId xmlns:a16="http://schemas.microsoft.com/office/drawing/2014/main" id="{E0395BE8-AE1C-4977-B2F8-BB235735777B}"/>
                </a:ext>
              </a:extLst>
            </p:cNvPr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010;p19">
              <a:extLst>
                <a:ext uri="{FF2B5EF4-FFF2-40B4-BE49-F238E27FC236}">
                  <a16:creationId xmlns:a16="http://schemas.microsoft.com/office/drawing/2014/main" id="{F73D9D51-1651-4176-BFD2-9614002F1830}"/>
                </a:ext>
              </a:extLst>
            </p:cNvPr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011;p19">
            <a:extLst>
              <a:ext uri="{FF2B5EF4-FFF2-40B4-BE49-F238E27FC236}">
                <a16:creationId xmlns:a16="http://schemas.microsoft.com/office/drawing/2014/main" id="{F27FDF69-A61D-4891-BAA5-8C75CB7EC795}"/>
              </a:ext>
            </a:extLst>
          </p:cNvPr>
          <p:cNvSpPr/>
          <p:nvPr userDrawn="1"/>
        </p:nvSpPr>
        <p:spPr>
          <a:xfrm rot="18900000" flipV="1">
            <a:off x="1311124" y="5243225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012;p19">
            <a:extLst>
              <a:ext uri="{FF2B5EF4-FFF2-40B4-BE49-F238E27FC236}">
                <a16:creationId xmlns:a16="http://schemas.microsoft.com/office/drawing/2014/main" id="{B5447B0B-9053-4D24-AC1A-80367215AD05}"/>
              </a:ext>
            </a:extLst>
          </p:cNvPr>
          <p:cNvSpPr/>
          <p:nvPr userDrawn="1"/>
        </p:nvSpPr>
        <p:spPr>
          <a:xfrm flipV="1">
            <a:off x="1350320" y="528689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013;p19">
            <a:extLst>
              <a:ext uri="{FF2B5EF4-FFF2-40B4-BE49-F238E27FC236}">
                <a16:creationId xmlns:a16="http://schemas.microsoft.com/office/drawing/2014/main" id="{56D8742B-C160-47CB-8D6F-62510C626FCE}"/>
              </a:ext>
            </a:extLst>
          </p:cNvPr>
          <p:cNvSpPr/>
          <p:nvPr userDrawn="1"/>
        </p:nvSpPr>
        <p:spPr>
          <a:xfrm flipV="1">
            <a:off x="1405976" y="5342538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014;p19">
            <a:extLst>
              <a:ext uri="{FF2B5EF4-FFF2-40B4-BE49-F238E27FC236}">
                <a16:creationId xmlns:a16="http://schemas.microsoft.com/office/drawing/2014/main" id="{449F42A6-4A07-4D21-AE9F-BEBA90B41CAA}"/>
              </a:ext>
            </a:extLst>
          </p:cNvPr>
          <p:cNvSpPr/>
          <p:nvPr userDrawn="1"/>
        </p:nvSpPr>
        <p:spPr>
          <a:xfrm rot="10800000" flipV="1">
            <a:off x="162124" y="4116388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015;p19">
            <a:extLst>
              <a:ext uri="{FF2B5EF4-FFF2-40B4-BE49-F238E27FC236}">
                <a16:creationId xmlns:a16="http://schemas.microsoft.com/office/drawing/2014/main" id="{7125CD6D-944D-4A22-99EE-1E505A3B102E}"/>
              </a:ext>
            </a:extLst>
          </p:cNvPr>
          <p:cNvSpPr/>
          <p:nvPr userDrawn="1"/>
        </p:nvSpPr>
        <p:spPr>
          <a:xfrm flipV="1">
            <a:off x="604505" y="4116437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" name="Google Shape;2016;p19">
            <a:extLst>
              <a:ext uri="{FF2B5EF4-FFF2-40B4-BE49-F238E27FC236}">
                <a16:creationId xmlns:a16="http://schemas.microsoft.com/office/drawing/2014/main" id="{A5743093-542F-4066-86A0-6CB1B2CA912F}"/>
              </a:ext>
            </a:extLst>
          </p:cNvPr>
          <p:cNvGrpSpPr/>
          <p:nvPr userDrawn="1"/>
        </p:nvGrpSpPr>
        <p:grpSpPr>
          <a:xfrm rot="10800000" flipV="1">
            <a:off x="159712" y="4540338"/>
            <a:ext cx="882053" cy="442991"/>
            <a:chOff x="10576560" y="3328633"/>
            <a:chExt cx="1514255" cy="760500"/>
          </a:xfrm>
        </p:grpSpPr>
        <p:sp>
          <p:nvSpPr>
            <p:cNvPr id="293" name="Google Shape;2017;p19">
              <a:extLst>
                <a:ext uri="{FF2B5EF4-FFF2-40B4-BE49-F238E27FC236}">
                  <a16:creationId xmlns:a16="http://schemas.microsoft.com/office/drawing/2014/main" id="{B46FEE17-1706-455A-9D27-68A73BE74389}"/>
                </a:ext>
              </a:extLst>
            </p:cNvPr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018;p19">
              <a:extLst>
                <a:ext uri="{FF2B5EF4-FFF2-40B4-BE49-F238E27FC236}">
                  <a16:creationId xmlns:a16="http://schemas.microsoft.com/office/drawing/2014/main" id="{4F68AAE2-56BA-40C5-B2D8-EB73C7DB2844}"/>
                </a:ext>
              </a:extLst>
            </p:cNvPr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019;p19">
            <a:extLst>
              <a:ext uri="{FF2B5EF4-FFF2-40B4-BE49-F238E27FC236}">
                <a16:creationId xmlns:a16="http://schemas.microsoft.com/office/drawing/2014/main" id="{38CC4AE5-CC0B-4A64-B464-F94649D1CBC5}"/>
              </a:ext>
            </a:extLst>
          </p:cNvPr>
          <p:cNvSpPr/>
          <p:nvPr userDrawn="1"/>
        </p:nvSpPr>
        <p:spPr>
          <a:xfrm rot="5400000" flipH="1" flipV="1">
            <a:off x="382178" y="4338279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020;p19">
            <a:extLst>
              <a:ext uri="{FF2B5EF4-FFF2-40B4-BE49-F238E27FC236}">
                <a16:creationId xmlns:a16="http://schemas.microsoft.com/office/drawing/2014/main" id="{53017FBF-FB7A-4C4F-8EDE-6512F0F9B6D1}"/>
              </a:ext>
            </a:extLst>
          </p:cNvPr>
          <p:cNvSpPr/>
          <p:nvPr userDrawn="1"/>
        </p:nvSpPr>
        <p:spPr>
          <a:xfrm rot="5400000" flipV="1">
            <a:off x="381244" y="4339117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" name="Google Shape;2021;p19">
            <a:extLst>
              <a:ext uri="{FF2B5EF4-FFF2-40B4-BE49-F238E27FC236}">
                <a16:creationId xmlns:a16="http://schemas.microsoft.com/office/drawing/2014/main" id="{807EA792-39DC-48D0-BE6C-EAD042459D93}"/>
              </a:ext>
            </a:extLst>
          </p:cNvPr>
          <p:cNvGrpSpPr/>
          <p:nvPr userDrawn="1"/>
        </p:nvGrpSpPr>
        <p:grpSpPr>
          <a:xfrm flipV="1">
            <a:off x="430065" y="4398336"/>
            <a:ext cx="342860" cy="342859"/>
            <a:chOff x="9392653" y="5061283"/>
            <a:chExt cx="588600" cy="588600"/>
          </a:xfrm>
        </p:grpSpPr>
        <p:sp>
          <p:nvSpPr>
            <p:cNvPr id="298" name="Google Shape;2022;p19">
              <a:extLst>
                <a:ext uri="{FF2B5EF4-FFF2-40B4-BE49-F238E27FC236}">
                  <a16:creationId xmlns:a16="http://schemas.microsoft.com/office/drawing/2014/main" id="{34932453-98B2-45BA-8EF7-EAAC8EE13475}"/>
                </a:ext>
              </a:extLst>
            </p:cNvPr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023;p19">
              <a:extLst>
                <a:ext uri="{FF2B5EF4-FFF2-40B4-BE49-F238E27FC236}">
                  <a16:creationId xmlns:a16="http://schemas.microsoft.com/office/drawing/2014/main" id="{6B9762D4-CBEA-454C-8972-5FDDCDE0933E}"/>
                </a:ext>
              </a:extLst>
            </p:cNvPr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024;p19">
              <a:extLst>
                <a:ext uri="{FF2B5EF4-FFF2-40B4-BE49-F238E27FC236}">
                  <a16:creationId xmlns:a16="http://schemas.microsoft.com/office/drawing/2014/main" id="{25901A17-764D-4618-885F-EE307D890D47}"/>
                </a:ext>
              </a:extLst>
            </p:cNvPr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" name="Google Shape;2035;p19">
            <a:extLst>
              <a:ext uri="{FF2B5EF4-FFF2-40B4-BE49-F238E27FC236}">
                <a16:creationId xmlns:a16="http://schemas.microsoft.com/office/drawing/2014/main" id="{3CD703F3-4D19-426A-B811-611EF3CA96A9}"/>
              </a:ext>
            </a:extLst>
          </p:cNvPr>
          <p:cNvGrpSpPr/>
          <p:nvPr userDrawn="1"/>
        </p:nvGrpSpPr>
        <p:grpSpPr>
          <a:xfrm rot="59612" flipV="1">
            <a:off x="1910406" y="5814613"/>
            <a:ext cx="893366" cy="893311"/>
            <a:chOff x="3247624" y="213651"/>
            <a:chExt cx="1533709" cy="1533614"/>
          </a:xfrm>
        </p:grpSpPr>
        <p:sp>
          <p:nvSpPr>
            <p:cNvPr id="302" name="Google Shape;2036;p19">
              <a:extLst>
                <a:ext uri="{FF2B5EF4-FFF2-40B4-BE49-F238E27FC236}">
                  <a16:creationId xmlns:a16="http://schemas.microsoft.com/office/drawing/2014/main" id="{A01B89D3-CD6D-40BB-9665-047F08319189}"/>
                </a:ext>
              </a:extLst>
            </p:cNvPr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037;p19">
              <a:extLst>
                <a:ext uri="{FF2B5EF4-FFF2-40B4-BE49-F238E27FC236}">
                  <a16:creationId xmlns:a16="http://schemas.microsoft.com/office/drawing/2014/main" id="{E8A69F7E-C00C-40E5-A031-27A792693D48}"/>
                </a:ext>
              </a:extLst>
            </p:cNvPr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2038;p19">
            <a:extLst>
              <a:ext uri="{FF2B5EF4-FFF2-40B4-BE49-F238E27FC236}">
                <a16:creationId xmlns:a16="http://schemas.microsoft.com/office/drawing/2014/main" id="{ACBB9EC0-6E95-4041-A6B2-965994F0B592}"/>
              </a:ext>
            </a:extLst>
          </p:cNvPr>
          <p:cNvSpPr/>
          <p:nvPr userDrawn="1"/>
        </p:nvSpPr>
        <p:spPr>
          <a:xfrm flipV="1">
            <a:off x="2152024" y="6056542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2039;p19">
            <a:extLst>
              <a:ext uri="{FF2B5EF4-FFF2-40B4-BE49-F238E27FC236}">
                <a16:creationId xmlns:a16="http://schemas.microsoft.com/office/drawing/2014/main" id="{6871C33F-0D4C-4787-A9BC-088C9397075D}"/>
              </a:ext>
            </a:extLst>
          </p:cNvPr>
          <p:cNvSpPr/>
          <p:nvPr userDrawn="1"/>
        </p:nvSpPr>
        <p:spPr>
          <a:xfrm flipV="1">
            <a:off x="2253175" y="6157590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6" name="Google Shape;2040;p19">
            <a:extLst>
              <a:ext uri="{FF2B5EF4-FFF2-40B4-BE49-F238E27FC236}">
                <a16:creationId xmlns:a16="http://schemas.microsoft.com/office/drawing/2014/main" id="{A7F4CBBC-C305-4D7F-A84B-0FBB4516DF94}"/>
              </a:ext>
            </a:extLst>
          </p:cNvPr>
          <p:cNvGrpSpPr/>
          <p:nvPr userDrawn="1"/>
        </p:nvGrpSpPr>
        <p:grpSpPr>
          <a:xfrm rot="10800000" flipV="1">
            <a:off x="11235976" y="1492642"/>
            <a:ext cx="675221" cy="453324"/>
            <a:chOff x="10624861" y="3933984"/>
            <a:chExt cx="1115330" cy="748800"/>
          </a:xfrm>
        </p:grpSpPr>
        <p:cxnSp>
          <p:nvCxnSpPr>
            <p:cNvPr id="307" name="Google Shape;2041;p19">
              <a:extLst>
                <a:ext uri="{FF2B5EF4-FFF2-40B4-BE49-F238E27FC236}">
                  <a16:creationId xmlns:a16="http://schemas.microsoft.com/office/drawing/2014/main" id="{CF65BD75-58E5-4D74-989F-33DEBBEB7B98}"/>
                </a:ext>
              </a:extLst>
            </p:cNvPr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" name="Google Shape;2042;p19">
              <a:extLst>
                <a:ext uri="{FF2B5EF4-FFF2-40B4-BE49-F238E27FC236}">
                  <a16:creationId xmlns:a16="http://schemas.microsoft.com/office/drawing/2014/main" id="{A469A62B-9D91-44E0-A46E-4B69296069D9}"/>
                </a:ext>
              </a:extLst>
            </p:cNvPr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" name="Google Shape;2043;p19">
              <a:extLst>
                <a:ext uri="{FF2B5EF4-FFF2-40B4-BE49-F238E27FC236}">
                  <a16:creationId xmlns:a16="http://schemas.microsoft.com/office/drawing/2014/main" id="{869202E9-71BF-4A91-81B4-06CEBAA3278A}"/>
                </a:ext>
              </a:extLst>
            </p:cNvPr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" name="Google Shape;2044;p19">
              <a:extLst>
                <a:ext uri="{FF2B5EF4-FFF2-40B4-BE49-F238E27FC236}">
                  <a16:creationId xmlns:a16="http://schemas.microsoft.com/office/drawing/2014/main" id="{B5047187-C3F1-487F-BF2F-9A074AA7F1C4}"/>
                </a:ext>
              </a:extLst>
            </p:cNvPr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" name="Google Shape;2045;p19">
              <a:extLst>
                <a:ext uri="{FF2B5EF4-FFF2-40B4-BE49-F238E27FC236}">
                  <a16:creationId xmlns:a16="http://schemas.microsoft.com/office/drawing/2014/main" id="{60BC9757-2C96-4B34-8061-F448E2583B47}"/>
                </a:ext>
              </a:extLst>
            </p:cNvPr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" name="Google Shape;2046;p19">
              <a:extLst>
                <a:ext uri="{FF2B5EF4-FFF2-40B4-BE49-F238E27FC236}">
                  <a16:creationId xmlns:a16="http://schemas.microsoft.com/office/drawing/2014/main" id="{3EE15B8B-9496-40AA-8C2E-1B2828347E82}"/>
                </a:ext>
              </a:extLst>
            </p:cNvPr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3" name="Google Shape;2047;p19">
              <a:extLst>
                <a:ext uri="{FF2B5EF4-FFF2-40B4-BE49-F238E27FC236}">
                  <a16:creationId xmlns:a16="http://schemas.microsoft.com/office/drawing/2014/main" id="{C9A3CD50-A34F-407B-B72E-D98D64F9DB59}"/>
                </a:ext>
              </a:extLst>
            </p:cNvPr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4" name="Google Shape;2048;p19">
            <a:extLst>
              <a:ext uri="{FF2B5EF4-FFF2-40B4-BE49-F238E27FC236}">
                <a16:creationId xmlns:a16="http://schemas.microsoft.com/office/drawing/2014/main" id="{E725820E-EF7D-400F-AFDB-99068DA5116C}"/>
              </a:ext>
            </a:extLst>
          </p:cNvPr>
          <p:cNvSpPr/>
          <p:nvPr userDrawn="1"/>
        </p:nvSpPr>
        <p:spPr>
          <a:xfrm rot="16200000" flipH="1" flipV="1">
            <a:off x="11128664" y="1931571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2049;p19">
            <a:extLst>
              <a:ext uri="{FF2B5EF4-FFF2-40B4-BE49-F238E27FC236}">
                <a16:creationId xmlns:a16="http://schemas.microsoft.com/office/drawing/2014/main" id="{D34496CD-8006-48E6-89DE-71855114A161}"/>
              </a:ext>
            </a:extLst>
          </p:cNvPr>
          <p:cNvSpPr/>
          <p:nvPr userDrawn="1"/>
        </p:nvSpPr>
        <p:spPr>
          <a:xfrm rot="10800000" flipV="1">
            <a:off x="11572802" y="1520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2050;p19">
            <a:extLst>
              <a:ext uri="{FF2B5EF4-FFF2-40B4-BE49-F238E27FC236}">
                <a16:creationId xmlns:a16="http://schemas.microsoft.com/office/drawing/2014/main" id="{7EAC72F4-C1FD-4A28-86BE-C4102940AA37}"/>
              </a:ext>
            </a:extLst>
          </p:cNvPr>
          <p:cNvSpPr/>
          <p:nvPr userDrawn="1"/>
        </p:nvSpPr>
        <p:spPr>
          <a:xfrm rot="10800000" flipV="1">
            <a:off x="11573773" y="605676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7" name="Google Shape;2051;p19">
            <a:extLst>
              <a:ext uri="{FF2B5EF4-FFF2-40B4-BE49-F238E27FC236}">
                <a16:creationId xmlns:a16="http://schemas.microsoft.com/office/drawing/2014/main" id="{3252E8C1-F45C-4D01-9DD0-1DA83C17BFA4}"/>
              </a:ext>
            </a:extLst>
          </p:cNvPr>
          <p:cNvGrpSpPr/>
          <p:nvPr userDrawn="1"/>
        </p:nvGrpSpPr>
        <p:grpSpPr>
          <a:xfrm rot="10800000" flipV="1">
            <a:off x="11685395" y="598178"/>
            <a:ext cx="223860" cy="453324"/>
            <a:chOff x="10628069" y="2437255"/>
            <a:chExt cx="369772" cy="748800"/>
          </a:xfrm>
        </p:grpSpPr>
        <p:cxnSp>
          <p:nvCxnSpPr>
            <p:cNvPr id="318" name="Google Shape;2052;p19">
              <a:extLst>
                <a:ext uri="{FF2B5EF4-FFF2-40B4-BE49-F238E27FC236}">
                  <a16:creationId xmlns:a16="http://schemas.microsoft.com/office/drawing/2014/main" id="{926762A5-B77F-4B58-96C9-822B379BB63C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9" name="Google Shape;2053;p19">
              <a:extLst>
                <a:ext uri="{FF2B5EF4-FFF2-40B4-BE49-F238E27FC236}">
                  <a16:creationId xmlns:a16="http://schemas.microsoft.com/office/drawing/2014/main" id="{DCFBD51C-DF6D-4B26-897D-14BD20B22B16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0" name="Google Shape;2054;p19">
              <a:extLst>
                <a:ext uri="{FF2B5EF4-FFF2-40B4-BE49-F238E27FC236}">
                  <a16:creationId xmlns:a16="http://schemas.microsoft.com/office/drawing/2014/main" id="{15DB7EE9-21BA-4607-8D41-61D814F5579A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21" name="Google Shape;2055;p19">
            <a:extLst>
              <a:ext uri="{FF2B5EF4-FFF2-40B4-BE49-F238E27FC236}">
                <a16:creationId xmlns:a16="http://schemas.microsoft.com/office/drawing/2014/main" id="{C105DECB-7A11-4579-8192-EDE820C4FA7D}"/>
              </a:ext>
            </a:extLst>
          </p:cNvPr>
          <p:cNvSpPr/>
          <p:nvPr userDrawn="1"/>
        </p:nvSpPr>
        <p:spPr>
          <a:xfrm rot="10800000" flipV="1">
            <a:off x="11676509" y="263921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2056;p19">
            <a:extLst>
              <a:ext uri="{FF2B5EF4-FFF2-40B4-BE49-F238E27FC236}">
                <a16:creationId xmlns:a16="http://schemas.microsoft.com/office/drawing/2014/main" id="{C38FF3C7-EAAE-42F5-973A-FBA4F3D6A8B8}"/>
              </a:ext>
            </a:extLst>
          </p:cNvPr>
          <p:cNvSpPr/>
          <p:nvPr userDrawn="1"/>
        </p:nvSpPr>
        <p:spPr>
          <a:xfrm rot="10800000" flipV="1">
            <a:off x="11734518" y="321712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2057;p19">
            <a:extLst>
              <a:ext uri="{FF2B5EF4-FFF2-40B4-BE49-F238E27FC236}">
                <a16:creationId xmlns:a16="http://schemas.microsoft.com/office/drawing/2014/main" id="{8B81B569-49FA-42F8-B3DA-FC493EBF9179}"/>
              </a:ext>
            </a:extLst>
          </p:cNvPr>
          <p:cNvSpPr/>
          <p:nvPr userDrawn="1"/>
        </p:nvSpPr>
        <p:spPr>
          <a:xfrm rot="5400000" flipV="1">
            <a:off x="11118182" y="606857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2062;p19">
            <a:extLst>
              <a:ext uri="{FF2B5EF4-FFF2-40B4-BE49-F238E27FC236}">
                <a16:creationId xmlns:a16="http://schemas.microsoft.com/office/drawing/2014/main" id="{C5C692A9-9313-4653-A861-E5C10999468A}"/>
              </a:ext>
            </a:extLst>
          </p:cNvPr>
          <p:cNvSpPr/>
          <p:nvPr userDrawn="1"/>
        </p:nvSpPr>
        <p:spPr>
          <a:xfrm rot="10800000" flipV="1">
            <a:off x="11132289" y="167280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2063;p19">
            <a:extLst>
              <a:ext uri="{FF2B5EF4-FFF2-40B4-BE49-F238E27FC236}">
                <a16:creationId xmlns:a16="http://schemas.microsoft.com/office/drawing/2014/main" id="{7E6D9610-C707-4147-8343-AAFFD95AF390}"/>
              </a:ext>
            </a:extLst>
          </p:cNvPr>
          <p:cNvSpPr/>
          <p:nvPr userDrawn="1"/>
        </p:nvSpPr>
        <p:spPr>
          <a:xfrm rot="10800000" flipV="1">
            <a:off x="11228748" y="257122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2064;p19">
            <a:extLst>
              <a:ext uri="{FF2B5EF4-FFF2-40B4-BE49-F238E27FC236}">
                <a16:creationId xmlns:a16="http://schemas.microsoft.com/office/drawing/2014/main" id="{F508FB13-2717-4765-886E-ECFFE91D9EF6}"/>
              </a:ext>
            </a:extLst>
          </p:cNvPr>
          <p:cNvSpPr/>
          <p:nvPr userDrawn="1"/>
        </p:nvSpPr>
        <p:spPr>
          <a:xfrm rot="10800000" flipV="1">
            <a:off x="11286757" y="314913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2065;p19">
            <a:extLst>
              <a:ext uri="{FF2B5EF4-FFF2-40B4-BE49-F238E27FC236}">
                <a16:creationId xmlns:a16="http://schemas.microsoft.com/office/drawing/2014/main" id="{10065824-22F9-4EC2-9223-7BAC82B44B34}"/>
              </a:ext>
            </a:extLst>
          </p:cNvPr>
          <p:cNvGrpSpPr/>
          <p:nvPr userDrawn="1"/>
        </p:nvGrpSpPr>
        <p:grpSpPr>
          <a:xfrm rot="10800000" flipV="1">
            <a:off x="11235004" y="1050752"/>
            <a:ext cx="675221" cy="453324"/>
            <a:chOff x="10626465" y="3184818"/>
            <a:chExt cx="1115330" cy="748800"/>
          </a:xfrm>
        </p:grpSpPr>
        <p:cxnSp>
          <p:nvCxnSpPr>
            <p:cNvPr id="328" name="Google Shape;2066;p19">
              <a:extLst>
                <a:ext uri="{FF2B5EF4-FFF2-40B4-BE49-F238E27FC236}">
                  <a16:creationId xmlns:a16="http://schemas.microsoft.com/office/drawing/2014/main" id="{B32F98AE-D145-41EB-A8F1-6D1FC29AC468}"/>
                </a:ext>
              </a:extLst>
            </p:cNvPr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9" name="Google Shape;2067;p19">
              <a:extLst>
                <a:ext uri="{FF2B5EF4-FFF2-40B4-BE49-F238E27FC236}">
                  <a16:creationId xmlns:a16="http://schemas.microsoft.com/office/drawing/2014/main" id="{71A5C235-D9F8-4036-AEC2-00B0D51EAA45}"/>
                </a:ext>
              </a:extLst>
            </p:cNvPr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0" name="Google Shape;2068;p19">
              <a:extLst>
                <a:ext uri="{FF2B5EF4-FFF2-40B4-BE49-F238E27FC236}">
                  <a16:creationId xmlns:a16="http://schemas.microsoft.com/office/drawing/2014/main" id="{DC89F56D-F6C7-4DF2-BE2F-E63C1326CDCC}"/>
                </a:ext>
              </a:extLst>
            </p:cNvPr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1" name="Google Shape;2069;p19">
              <a:extLst>
                <a:ext uri="{FF2B5EF4-FFF2-40B4-BE49-F238E27FC236}">
                  <a16:creationId xmlns:a16="http://schemas.microsoft.com/office/drawing/2014/main" id="{0E428A80-C311-44E2-AFFA-9D7DDBC6E5D2}"/>
                </a:ext>
              </a:extLst>
            </p:cNvPr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2" name="Google Shape;2070;p19">
              <a:extLst>
                <a:ext uri="{FF2B5EF4-FFF2-40B4-BE49-F238E27FC236}">
                  <a16:creationId xmlns:a16="http://schemas.microsoft.com/office/drawing/2014/main" id="{E9093D5D-D6A3-4D23-B520-B47528B462EC}"/>
                </a:ext>
              </a:extLst>
            </p:cNvPr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3" name="Google Shape;2071;p19">
              <a:extLst>
                <a:ext uri="{FF2B5EF4-FFF2-40B4-BE49-F238E27FC236}">
                  <a16:creationId xmlns:a16="http://schemas.microsoft.com/office/drawing/2014/main" id="{05C48292-9D4D-4F84-B9C6-10C78671C7F8}"/>
                </a:ext>
              </a:extLst>
            </p:cNvPr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4" name="Google Shape;2072;p19">
              <a:extLst>
                <a:ext uri="{FF2B5EF4-FFF2-40B4-BE49-F238E27FC236}">
                  <a16:creationId xmlns:a16="http://schemas.microsoft.com/office/drawing/2014/main" id="{2504788B-C06E-49D4-99ED-A762BE156DED}"/>
                </a:ext>
              </a:extLst>
            </p:cNvPr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35" name="Google Shape;2073;p19">
            <a:extLst>
              <a:ext uri="{FF2B5EF4-FFF2-40B4-BE49-F238E27FC236}">
                <a16:creationId xmlns:a16="http://schemas.microsoft.com/office/drawing/2014/main" id="{6DBB4894-A1AC-4742-A76F-E70461E982F0}"/>
              </a:ext>
            </a:extLst>
          </p:cNvPr>
          <p:cNvSpPr/>
          <p:nvPr userDrawn="1"/>
        </p:nvSpPr>
        <p:spPr>
          <a:xfrm rot="10800000" flipV="1">
            <a:off x="11571591" y="1063289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2074;p19">
            <a:extLst>
              <a:ext uri="{FF2B5EF4-FFF2-40B4-BE49-F238E27FC236}">
                <a16:creationId xmlns:a16="http://schemas.microsoft.com/office/drawing/2014/main" id="{F76969B1-933E-4C37-88D1-D79FDD61B6F8}"/>
              </a:ext>
            </a:extLst>
          </p:cNvPr>
          <p:cNvSpPr/>
          <p:nvPr userDrawn="1"/>
        </p:nvSpPr>
        <p:spPr>
          <a:xfrm rot="16200000" flipV="1">
            <a:off x="11106455" y="105454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" name="Google Shape;2075;p19">
            <a:extLst>
              <a:ext uri="{FF2B5EF4-FFF2-40B4-BE49-F238E27FC236}">
                <a16:creationId xmlns:a16="http://schemas.microsoft.com/office/drawing/2014/main" id="{8A4970A1-D163-4408-AA0C-C68D6BB616C8}"/>
              </a:ext>
            </a:extLst>
          </p:cNvPr>
          <p:cNvGrpSpPr/>
          <p:nvPr userDrawn="1"/>
        </p:nvGrpSpPr>
        <p:grpSpPr>
          <a:xfrm flipV="1">
            <a:off x="11115553" y="1505465"/>
            <a:ext cx="916730" cy="460407"/>
            <a:chOff x="10576560" y="3328633"/>
            <a:chExt cx="1514255" cy="760500"/>
          </a:xfrm>
        </p:grpSpPr>
        <p:sp>
          <p:nvSpPr>
            <p:cNvPr id="338" name="Google Shape;2076;p19">
              <a:extLst>
                <a:ext uri="{FF2B5EF4-FFF2-40B4-BE49-F238E27FC236}">
                  <a16:creationId xmlns:a16="http://schemas.microsoft.com/office/drawing/2014/main" id="{70211C02-08F8-4562-9CB7-AEC0CA5CF83C}"/>
                </a:ext>
              </a:extLst>
            </p:cNvPr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2077;p19">
              <a:extLst>
                <a:ext uri="{FF2B5EF4-FFF2-40B4-BE49-F238E27FC236}">
                  <a16:creationId xmlns:a16="http://schemas.microsoft.com/office/drawing/2014/main" id="{05A44E64-0A28-4AD7-8630-1F13394CAD47}"/>
                </a:ext>
              </a:extLst>
            </p:cNvPr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2078;p19">
            <a:extLst>
              <a:ext uri="{FF2B5EF4-FFF2-40B4-BE49-F238E27FC236}">
                <a16:creationId xmlns:a16="http://schemas.microsoft.com/office/drawing/2014/main" id="{6894F845-B054-4C57-9389-5FEE33D60A2E}"/>
              </a:ext>
            </a:extLst>
          </p:cNvPr>
          <p:cNvSpPr/>
          <p:nvPr userDrawn="1"/>
        </p:nvSpPr>
        <p:spPr>
          <a:xfrm rot="8100000" flipV="1">
            <a:off x="11404317" y="1344540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2079;p19">
            <a:extLst>
              <a:ext uri="{FF2B5EF4-FFF2-40B4-BE49-F238E27FC236}">
                <a16:creationId xmlns:a16="http://schemas.microsoft.com/office/drawing/2014/main" id="{A55A9F4D-54B9-461B-B069-25707FDD070C}"/>
              </a:ext>
            </a:extLst>
          </p:cNvPr>
          <p:cNvSpPr/>
          <p:nvPr userDrawn="1"/>
        </p:nvSpPr>
        <p:spPr>
          <a:xfrm rot="10800000" flipV="1">
            <a:off x="11451172" y="1386725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2080;p19">
            <a:extLst>
              <a:ext uri="{FF2B5EF4-FFF2-40B4-BE49-F238E27FC236}">
                <a16:creationId xmlns:a16="http://schemas.microsoft.com/office/drawing/2014/main" id="{38783E4F-4E7C-4E78-941A-63D9A0117877}"/>
              </a:ext>
            </a:extLst>
          </p:cNvPr>
          <p:cNvSpPr/>
          <p:nvPr userDrawn="1"/>
        </p:nvSpPr>
        <p:spPr>
          <a:xfrm rot="10800000" flipV="1">
            <a:off x="11509120" y="1444577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2081;p19">
            <a:extLst>
              <a:ext uri="{FF2B5EF4-FFF2-40B4-BE49-F238E27FC236}">
                <a16:creationId xmlns:a16="http://schemas.microsoft.com/office/drawing/2014/main" id="{AC12E4DD-3325-488C-9F29-14253EEBBA90}"/>
              </a:ext>
            </a:extLst>
          </p:cNvPr>
          <p:cNvSpPr/>
          <p:nvPr userDrawn="1"/>
        </p:nvSpPr>
        <p:spPr>
          <a:xfrm rot="16200000" flipV="1">
            <a:off x="11235629" y="2061759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2082;p19">
            <a:extLst>
              <a:ext uri="{FF2B5EF4-FFF2-40B4-BE49-F238E27FC236}">
                <a16:creationId xmlns:a16="http://schemas.microsoft.com/office/drawing/2014/main" id="{96D146FC-4C83-4E81-8B09-6BE6BCB6A3A9}"/>
              </a:ext>
            </a:extLst>
          </p:cNvPr>
          <p:cNvSpPr/>
          <p:nvPr userDrawn="1"/>
        </p:nvSpPr>
        <p:spPr>
          <a:xfrm rot="16200000" flipV="1">
            <a:off x="11338358" y="2164488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2083;p19">
            <a:extLst>
              <a:ext uri="{FF2B5EF4-FFF2-40B4-BE49-F238E27FC236}">
                <a16:creationId xmlns:a16="http://schemas.microsoft.com/office/drawing/2014/main" id="{7FAAA970-10B1-42FC-9C50-0E26CEC57AF6}"/>
              </a:ext>
            </a:extLst>
          </p:cNvPr>
          <p:cNvSpPr/>
          <p:nvPr userDrawn="1"/>
        </p:nvSpPr>
        <p:spPr>
          <a:xfrm rot="10800000" flipV="1">
            <a:off x="11112414" y="1951875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2084;p19">
            <a:extLst>
              <a:ext uri="{FF2B5EF4-FFF2-40B4-BE49-F238E27FC236}">
                <a16:creationId xmlns:a16="http://schemas.microsoft.com/office/drawing/2014/main" id="{109430B0-39CA-4EE3-BBB3-E6E4823E2A29}"/>
              </a:ext>
            </a:extLst>
          </p:cNvPr>
          <p:cNvSpPr/>
          <p:nvPr userDrawn="1"/>
        </p:nvSpPr>
        <p:spPr>
          <a:xfrm rot="10800000" flipV="1">
            <a:off x="11478247" y="2309445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7" name="Google Shape;2085;p19">
            <a:extLst>
              <a:ext uri="{FF2B5EF4-FFF2-40B4-BE49-F238E27FC236}">
                <a16:creationId xmlns:a16="http://schemas.microsoft.com/office/drawing/2014/main" id="{36D9055B-590E-4F20-9683-C9DADE6D4456}"/>
              </a:ext>
            </a:extLst>
          </p:cNvPr>
          <p:cNvGrpSpPr/>
          <p:nvPr userDrawn="1"/>
        </p:nvGrpSpPr>
        <p:grpSpPr>
          <a:xfrm rot="10800000" flipV="1">
            <a:off x="11682431" y="2518255"/>
            <a:ext cx="252180" cy="32692"/>
            <a:chOff x="10578164" y="275923"/>
            <a:chExt cx="416551" cy="54000"/>
          </a:xfrm>
        </p:grpSpPr>
        <p:sp>
          <p:nvSpPr>
            <p:cNvPr id="348" name="Google Shape;2086;p19">
              <a:extLst>
                <a:ext uri="{FF2B5EF4-FFF2-40B4-BE49-F238E27FC236}">
                  <a16:creationId xmlns:a16="http://schemas.microsoft.com/office/drawing/2014/main" id="{4BB4B523-2E2D-49F7-B5EC-D4683B9BECC5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2087;p19">
              <a:extLst>
                <a:ext uri="{FF2B5EF4-FFF2-40B4-BE49-F238E27FC236}">
                  <a16:creationId xmlns:a16="http://schemas.microsoft.com/office/drawing/2014/main" id="{8084069C-2D85-473B-8DA4-5802E43FEA68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2088;p19">
              <a:extLst>
                <a:ext uri="{FF2B5EF4-FFF2-40B4-BE49-F238E27FC236}">
                  <a16:creationId xmlns:a16="http://schemas.microsoft.com/office/drawing/2014/main" id="{80AA581B-FABD-47F8-9355-3ED904FA356F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" name="Google Shape;2089;p19">
            <a:extLst>
              <a:ext uri="{FF2B5EF4-FFF2-40B4-BE49-F238E27FC236}">
                <a16:creationId xmlns:a16="http://schemas.microsoft.com/office/drawing/2014/main" id="{77329A1F-C2DA-4EB6-ABC9-04F56114FB68}"/>
              </a:ext>
            </a:extLst>
          </p:cNvPr>
          <p:cNvGrpSpPr/>
          <p:nvPr userDrawn="1"/>
        </p:nvGrpSpPr>
        <p:grpSpPr>
          <a:xfrm rot="10800000" flipV="1">
            <a:off x="11682431" y="2611013"/>
            <a:ext cx="252180" cy="32692"/>
            <a:chOff x="10578164" y="275923"/>
            <a:chExt cx="416551" cy="54000"/>
          </a:xfrm>
        </p:grpSpPr>
        <p:sp>
          <p:nvSpPr>
            <p:cNvPr id="352" name="Google Shape;2090;p19">
              <a:extLst>
                <a:ext uri="{FF2B5EF4-FFF2-40B4-BE49-F238E27FC236}">
                  <a16:creationId xmlns:a16="http://schemas.microsoft.com/office/drawing/2014/main" id="{98DCD684-A69B-4DEB-903E-6E1621AC229D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2091;p19">
              <a:extLst>
                <a:ext uri="{FF2B5EF4-FFF2-40B4-BE49-F238E27FC236}">
                  <a16:creationId xmlns:a16="http://schemas.microsoft.com/office/drawing/2014/main" id="{392D1F6A-657E-4079-B1BA-38BE0BC51FF4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2092;p19">
              <a:extLst>
                <a:ext uri="{FF2B5EF4-FFF2-40B4-BE49-F238E27FC236}">
                  <a16:creationId xmlns:a16="http://schemas.microsoft.com/office/drawing/2014/main" id="{F25FA188-DA13-44B9-A2F3-CA36EE99A8BC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" name="Google Shape;2093;p19">
            <a:extLst>
              <a:ext uri="{FF2B5EF4-FFF2-40B4-BE49-F238E27FC236}">
                <a16:creationId xmlns:a16="http://schemas.microsoft.com/office/drawing/2014/main" id="{E935AA71-01E5-4AAA-9146-4310159404BF}"/>
              </a:ext>
            </a:extLst>
          </p:cNvPr>
          <p:cNvGrpSpPr/>
          <p:nvPr userDrawn="1"/>
        </p:nvGrpSpPr>
        <p:grpSpPr>
          <a:xfrm rot="10800000" flipV="1">
            <a:off x="11682431" y="2703770"/>
            <a:ext cx="252180" cy="32692"/>
            <a:chOff x="10578164" y="275923"/>
            <a:chExt cx="416551" cy="54000"/>
          </a:xfrm>
        </p:grpSpPr>
        <p:sp>
          <p:nvSpPr>
            <p:cNvPr id="356" name="Google Shape;2094;p19">
              <a:extLst>
                <a:ext uri="{FF2B5EF4-FFF2-40B4-BE49-F238E27FC236}">
                  <a16:creationId xmlns:a16="http://schemas.microsoft.com/office/drawing/2014/main" id="{3B823EC2-26F9-4BCB-A877-D7F860CDC7C8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2095;p19">
              <a:extLst>
                <a:ext uri="{FF2B5EF4-FFF2-40B4-BE49-F238E27FC236}">
                  <a16:creationId xmlns:a16="http://schemas.microsoft.com/office/drawing/2014/main" id="{52EF7686-DEE1-49FE-836B-8A56AAE46DD5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2096;p19">
              <a:extLst>
                <a:ext uri="{FF2B5EF4-FFF2-40B4-BE49-F238E27FC236}">
                  <a16:creationId xmlns:a16="http://schemas.microsoft.com/office/drawing/2014/main" id="{DCB50FDB-2AB3-4EEA-892A-5BA971B021AD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" name="Google Shape;2097;p19">
            <a:extLst>
              <a:ext uri="{FF2B5EF4-FFF2-40B4-BE49-F238E27FC236}">
                <a16:creationId xmlns:a16="http://schemas.microsoft.com/office/drawing/2014/main" id="{D4A792E9-FC9B-42A8-9AD9-460D73A69A98}"/>
              </a:ext>
            </a:extLst>
          </p:cNvPr>
          <p:cNvGrpSpPr/>
          <p:nvPr userDrawn="1"/>
        </p:nvGrpSpPr>
        <p:grpSpPr>
          <a:xfrm rot="10800000" flipV="1">
            <a:off x="11217186" y="2074379"/>
            <a:ext cx="252180" cy="32692"/>
            <a:chOff x="10578164" y="275923"/>
            <a:chExt cx="416551" cy="54000"/>
          </a:xfrm>
        </p:grpSpPr>
        <p:sp>
          <p:nvSpPr>
            <p:cNvPr id="360" name="Google Shape;2098;p19">
              <a:extLst>
                <a:ext uri="{FF2B5EF4-FFF2-40B4-BE49-F238E27FC236}">
                  <a16:creationId xmlns:a16="http://schemas.microsoft.com/office/drawing/2014/main" id="{72A94C69-E044-4B2A-85D6-9F653A39E4C2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2099;p19">
              <a:extLst>
                <a:ext uri="{FF2B5EF4-FFF2-40B4-BE49-F238E27FC236}">
                  <a16:creationId xmlns:a16="http://schemas.microsoft.com/office/drawing/2014/main" id="{EC37418E-3989-4312-8301-64E27E8004CB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2100;p19">
              <a:extLst>
                <a:ext uri="{FF2B5EF4-FFF2-40B4-BE49-F238E27FC236}">
                  <a16:creationId xmlns:a16="http://schemas.microsoft.com/office/drawing/2014/main" id="{927F882F-D1DF-4060-9B5A-289981225E3D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" name="Google Shape;2101;p19">
            <a:extLst>
              <a:ext uri="{FF2B5EF4-FFF2-40B4-BE49-F238E27FC236}">
                <a16:creationId xmlns:a16="http://schemas.microsoft.com/office/drawing/2014/main" id="{F842C1E6-F7DF-40F2-BEE6-587A9BE58E2B}"/>
              </a:ext>
            </a:extLst>
          </p:cNvPr>
          <p:cNvGrpSpPr/>
          <p:nvPr userDrawn="1"/>
        </p:nvGrpSpPr>
        <p:grpSpPr>
          <a:xfrm rot="10800000" flipV="1">
            <a:off x="11217186" y="2167136"/>
            <a:ext cx="252180" cy="32692"/>
            <a:chOff x="10578164" y="275923"/>
            <a:chExt cx="416551" cy="54000"/>
          </a:xfrm>
        </p:grpSpPr>
        <p:sp>
          <p:nvSpPr>
            <p:cNvPr id="364" name="Google Shape;2102;p19">
              <a:extLst>
                <a:ext uri="{FF2B5EF4-FFF2-40B4-BE49-F238E27FC236}">
                  <a16:creationId xmlns:a16="http://schemas.microsoft.com/office/drawing/2014/main" id="{3A68FCC6-3DBF-48C2-96E5-2A715DF589C8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2103;p19">
              <a:extLst>
                <a:ext uri="{FF2B5EF4-FFF2-40B4-BE49-F238E27FC236}">
                  <a16:creationId xmlns:a16="http://schemas.microsoft.com/office/drawing/2014/main" id="{CDD5988B-3A8C-4648-B782-0CEDB438AF05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2104;p19">
              <a:extLst>
                <a:ext uri="{FF2B5EF4-FFF2-40B4-BE49-F238E27FC236}">
                  <a16:creationId xmlns:a16="http://schemas.microsoft.com/office/drawing/2014/main" id="{C2AE0255-43C8-4F72-B393-48B813BB2A69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2105;p19">
            <a:extLst>
              <a:ext uri="{FF2B5EF4-FFF2-40B4-BE49-F238E27FC236}">
                <a16:creationId xmlns:a16="http://schemas.microsoft.com/office/drawing/2014/main" id="{7EA3ED70-6CBC-45DE-9B22-D516F9E57E27}"/>
              </a:ext>
            </a:extLst>
          </p:cNvPr>
          <p:cNvGrpSpPr/>
          <p:nvPr userDrawn="1"/>
        </p:nvGrpSpPr>
        <p:grpSpPr>
          <a:xfrm rot="10800000" flipV="1">
            <a:off x="11217186" y="2259894"/>
            <a:ext cx="252180" cy="32692"/>
            <a:chOff x="10578164" y="275923"/>
            <a:chExt cx="416551" cy="54000"/>
          </a:xfrm>
        </p:grpSpPr>
        <p:sp>
          <p:nvSpPr>
            <p:cNvPr id="368" name="Google Shape;2106;p19">
              <a:extLst>
                <a:ext uri="{FF2B5EF4-FFF2-40B4-BE49-F238E27FC236}">
                  <a16:creationId xmlns:a16="http://schemas.microsoft.com/office/drawing/2014/main" id="{06EFBA5C-6123-4FD4-8A11-F153B99F9CAA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2107;p19">
              <a:extLst>
                <a:ext uri="{FF2B5EF4-FFF2-40B4-BE49-F238E27FC236}">
                  <a16:creationId xmlns:a16="http://schemas.microsoft.com/office/drawing/2014/main" id="{668F80D7-2AC7-4D28-B4CB-97EF2437EECE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2108;p19">
              <a:extLst>
                <a:ext uri="{FF2B5EF4-FFF2-40B4-BE49-F238E27FC236}">
                  <a16:creationId xmlns:a16="http://schemas.microsoft.com/office/drawing/2014/main" id="{B1F83D70-0720-4075-928E-F91148CAAC9B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2119;p19">
            <a:extLst>
              <a:ext uri="{FF2B5EF4-FFF2-40B4-BE49-F238E27FC236}">
                <a16:creationId xmlns:a16="http://schemas.microsoft.com/office/drawing/2014/main" id="{D11460CC-D45F-4406-9E74-B268C5830B1F}"/>
              </a:ext>
            </a:extLst>
          </p:cNvPr>
          <p:cNvGrpSpPr/>
          <p:nvPr userDrawn="1"/>
        </p:nvGrpSpPr>
        <p:grpSpPr>
          <a:xfrm rot="10859618" flipV="1">
            <a:off x="10180255" y="149763"/>
            <a:ext cx="928647" cy="928590"/>
            <a:chOff x="3247624" y="213651"/>
            <a:chExt cx="1533709" cy="1533614"/>
          </a:xfrm>
        </p:grpSpPr>
        <p:sp>
          <p:nvSpPr>
            <p:cNvPr id="372" name="Google Shape;2120;p19">
              <a:extLst>
                <a:ext uri="{FF2B5EF4-FFF2-40B4-BE49-F238E27FC236}">
                  <a16:creationId xmlns:a16="http://schemas.microsoft.com/office/drawing/2014/main" id="{BBF0C344-DAFA-4C83-9272-10493B865DB8}"/>
                </a:ext>
              </a:extLst>
            </p:cNvPr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2121;p19">
              <a:extLst>
                <a:ext uri="{FF2B5EF4-FFF2-40B4-BE49-F238E27FC236}">
                  <a16:creationId xmlns:a16="http://schemas.microsoft.com/office/drawing/2014/main" id="{6249BE25-0766-4257-8A06-A53EB68A12C6}"/>
                </a:ext>
              </a:extLst>
            </p:cNvPr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2122;p19">
            <a:extLst>
              <a:ext uri="{FF2B5EF4-FFF2-40B4-BE49-F238E27FC236}">
                <a16:creationId xmlns:a16="http://schemas.microsoft.com/office/drawing/2014/main" id="{87BADD2A-1DA9-4478-9D9C-FBBE30CDEF79}"/>
              </a:ext>
            </a:extLst>
          </p:cNvPr>
          <p:cNvSpPr/>
          <p:nvPr userDrawn="1"/>
        </p:nvSpPr>
        <p:spPr>
          <a:xfrm rot="10800000" flipV="1">
            <a:off x="10431545" y="400562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2123;p19">
            <a:extLst>
              <a:ext uri="{FF2B5EF4-FFF2-40B4-BE49-F238E27FC236}">
                <a16:creationId xmlns:a16="http://schemas.microsoft.com/office/drawing/2014/main" id="{13CDD1C2-339B-463B-8F2E-880029241CC7}"/>
              </a:ext>
            </a:extLst>
          </p:cNvPr>
          <p:cNvSpPr/>
          <p:nvPr userDrawn="1"/>
        </p:nvSpPr>
        <p:spPr>
          <a:xfrm rot="10800000" flipV="1">
            <a:off x="10536704" y="505703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2124;p19">
            <a:extLst>
              <a:ext uri="{FF2B5EF4-FFF2-40B4-BE49-F238E27FC236}">
                <a16:creationId xmlns:a16="http://schemas.microsoft.com/office/drawing/2014/main" id="{F81E70C2-543A-4CC7-AB07-51BA7A9566DC}"/>
              </a:ext>
            </a:extLst>
          </p:cNvPr>
          <p:cNvSpPr/>
          <p:nvPr userDrawn="1"/>
        </p:nvSpPr>
        <p:spPr>
          <a:xfrm rot="10800000" flipV="1">
            <a:off x="9723374" y="162771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2125;p19">
            <a:extLst>
              <a:ext uri="{FF2B5EF4-FFF2-40B4-BE49-F238E27FC236}">
                <a16:creationId xmlns:a16="http://schemas.microsoft.com/office/drawing/2014/main" id="{2903DE4C-F721-4608-A6AB-A551B9B2B5E7}"/>
              </a:ext>
            </a:extLst>
          </p:cNvPr>
          <p:cNvSpPr/>
          <p:nvPr userDrawn="1"/>
        </p:nvSpPr>
        <p:spPr>
          <a:xfrm rot="5400000" flipV="1">
            <a:off x="9723524" y="611714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8" name="Google Shape;2126;p19">
            <a:extLst>
              <a:ext uri="{FF2B5EF4-FFF2-40B4-BE49-F238E27FC236}">
                <a16:creationId xmlns:a16="http://schemas.microsoft.com/office/drawing/2014/main" id="{AC98C4D6-4B9C-4C87-A467-83E37C746854}"/>
              </a:ext>
            </a:extLst>
          </p:cNvPr>
          <p:cNvGrpSpPr/>
          <p:nvPr userDrawn="1"/>
        </p:nvGrpSpPr>
        <p:grpSpPr>
          <a:xfrm rot="5400000" flipV="1">
            <a:off x="9833061" y="154777"/>
            <a:ext cx="234029" cy="453324"/>
            <a:chOff x="10628069" y="2437255"/>
            <a:chExt cx="369772" cy="748800"/>
          </a:xfrm>
        </p:grpSpPr>
        <p:cxnSp>
          <p:nvCxnSpPr>
            <p:cNvPr id="379" name="Google Shape;2127;p19">
              <a:extLst>
                <a:ext uri="{FF2B5EF4-FFF2-40B4-BE49-F238E27FC236}">
                  <a16:creationId xmlns:a16="http://schemas.microsoft.com/office/drawing/2014/main" id="{EF24A273-E712-4F04-8BEB-3CA7746312A1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0" name="Google Shape;2128;p19">
              <a:extLst>
                <a:ext uri="{FF2B5EF4-FFF2-40B4-BE49-F238E27FC236}">
                  <a16:creationId xmlns:a16="http://schemas.microsoft.com/office/drawing/2014/main" id="{83F529F3-4A29-4015-9D12-59E57F3EA21F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1" name="Google Shape;2129;p19">
              <a:extLst>
                <a:ext uri="{FF2B5EF4-FFF2-40B4-BE49-F238E27FC236}">
                  <a16:creationId xmlns:a16="http://schemas.microsoft.com/office/drawing/2014/main" id="{3D614511-D39A-4A60-BFFA-5A75A91446C5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82" name="Google Shape;2130;p19">
            <a:extLst>
              <a:ext uri="{FF2B5EF4-FFF2-40B4-BE49-F238E27FC236}">
                <a16:creationId xmlns:a16="http://schemas.microsoft.com/office/drawing/2014/main" id="{8118960C-9012-40AC-9D0C-0C11BE54AF5F}"/>
              </a:ext>
            </a:extLst>
          </p:cNvPr>
          <p:cNvGrpSpPr/>
          <p:nvPr userDrawn="1"/>
        </p:nvGrpSpPr>
        <p:grpSpPr>
          <a:xfrm rot="5400000" flipV="1">
            <a:off x="9839116" y="607460"/>
            <a:ext cx="223860" cy="453324"/>
            <a:chOff x="10628069" y="2437255"/>
            <a:chExt cx="369772" cy="748800"/>
          </a:xfrm>
        </p:grpSpPr>
        <p:cxnSp>
          <p:nvCxnSpPr>
            <p:cNvPr id="383" name="Google Shape;2131;p19">
              <a:extLst>
                <a:ext uri="{FF2B5EF4-FFF2-40B4-BE49-F238E27FC236}">
                  <a16:creationId xmlns:a16="http://schemas.microsoft.com/office/drawing/2014/main" id="{BC64AE61-660B-4DC6-BC9A-AE84CAAE8BB5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" name="Google Shape;2132;p19">
              <a:extLst>
                <a:ext uri="{FF2B5EF4-FFF2-40B4-BE49-F238E27FC236}">
                  <a16:creationId xmlns:a16="http://schemas.microsoft.com/office/drawing/2014/main" id="{928553DB-E6CC-4749-95C2-AB7F0A097FA6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" name="Google Shape;2133;p19">
              <a:extLst>
                <a:ext uri="{FF2B5EF4-FFF2-40B4-BE49-F238E27FC236}">
                  <a16:creationId xmlns:a16="http://schemas.microsoft.com/office/drawing/2014/main" id="{250A7A6A-60B9-4151-AE05-00FACF31DA74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6" name="Google Shape;2134;p19">
            <a:extLst>
              <a:ext uri="{FF2B5EF4-FFF2-40B4-BE49-F238E27FC236}">
                <a16:creationId xmlns:a16="http://schemas.microsoft.com/office/drawing/2014/main" id="{77156A85-0E93-4D4D-8BF7-5453E3B2A372}"/>
              </a:ext>
            </a:extLst>
          </p:cNvPr>
          <p:cNvSpPr/>
          <p:nvPr userDrawn="1"/>
        </p:nvSpPr>
        <p:spPr>
          <a:xfrm flipH="1" flipV="1">
            <a:off x="9275700" y="161356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2135;p19">
            <a:extLst>
              <a:ext uri="{FF2B5EF4-FFF2-40B4-BE49-F238E27FC236}">
                <a16:creationId xmlns:a16="http://schemas.microsoft.com/office/drawing/2014/main" id="{F4AA7082-396E-4B2F-AECD-726AF0FFEEB7}"/>
              </a:ext>
            </a:extLst>
          </p:cNvPr>
          <p:cNvSpPr/>
          <p:nvPr userDrawn="1"/>
        </p:nvSpPr>
        <p:spPr>
          <a:xfrm rot="10800000" flipV="1">
            <a:off x="10981487" y="11711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2136;p19">
            <a:extLst>
              <a:ext uri="{FF2B5EF4-FFF2-40B4-BE49-F238E27FC236}">
                <a16:creationId xmlns:a16="http://schemas.microsoft.com/office/drawing/2014/main" id="{A4EFDE82-349A-4A53-A0DF-CF4B2F475576}"/>
              </a:ext>
            </a:extLst>
          </p:cNvPr>
          <p:cNvSpPr/>
          <p:nvPr userDrawn="1"/>
        </p:nvSpPr>
        <p:spPr>
          <a:xfrm rot="10800000" flipV="1">
            <a:off x="10864286" y="11711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2137;p19">
            <a:extLst>
              <a:ext uri="{FF2B5EF4-FFF2-40B4-BE49-F238E27FC236}">
                <a16:creationId xmlns:a16="http://schemas.microsoft.com/office/drawing/2014/main" id="{7F816D3E-863A-463E-A162-5393492E2521}"/>
              </a:ext>
            </a:extLst>
          </p:cNvPr>
          <p:cNvSpPr/>
          <p:nvPr userDrawn="1"/>
        </p:nvSpPr>
        <p:spPr>
          <a:xfrm rot="10800000" flipV="1">
            <a:off x="10747084" y="11711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2138;p19">
            <a:extLst>
              <a:ext uri="{FF2B5EF4-FFF2-40B4-BE49-F238E27FC236}">
                <a16:creationId xmlns:a16="http://schemas.microsoft.com/office/drawing/2014/main" id="{02F9F686-E434-4F33-8615-6D7F24AA83A7}"/>
              </a:ext>
            </a:extLst>
          </p:cNvPr>
          <p:cNvSpPr/>
          <p:nvPr userDrawn="1"/>
        </p:nvSpPr>
        <p:spPr>
          <a:xfrm rot="10800000" flipV="1">
            <a:off x="10981487" y="1263858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2139;p19">
            <a:extLst>
              <a:ext uri="{FF2B5EF4-FFF2-40B4-BE49-F238E27FC236}">
                <a16:creationId xmlns:a16="http://schemas.microsoft.com/office/drawing/2014/main" id="{811B5E8E-F958-422F-AC9F-456944902846}"/>
              </a:ext>
            </a:extLst>
          </p:cNvPr>
          <p:cNvSpPr/>
          <p:nvPr userDrawn="1"/>
        </p:nvSpPr>
        <p:spPr>
          <a:xfrm rot="10800000" flipV="1">
            <a:off x="10864286" y="1263858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2140;p19">
            <a:extLst>
              <a:ext uri="{FF2B5EF4-FFF2-40B4-BE49-F238E27FC236}">
                <a16:creationId xmlns:a16="http://schemas.microsoft.com/office/drawing/2014/main" id="{C1E49C3A-78BD-4D52-B46B-59AE15021969}"/>
              </a:ext>
            </a:extLst>
          </p:cNvPr>
          <p:cNvSpPr/>
          <p:nvPr userDrawn="1"/>
        </p:nvSpPr>
        <p:spPr>
          <a:xfrm rot="10800000" flipV="1">
            <a:off x="10747084" y="1263858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2141;p19">
            <a:extLst>
              <a:ext uri="{FF2B5EF4-FFF2-40B4-BE49-F238E27FC236}">
                <a16:creationId xmlns:a16="http://schemas.microsoft.com/office/drawing/2014/main" id="{1CCCEE04-930D-4D13-88CF-FE4E3637B311}"/>
              </a:ext>
            </a:extLst>
          </p:cNvPr>
          <p:cNvSpPr/>
          <p:nvPr userDrawn="1"/>
        </p:nvSpPr>
        <p:spPr>
          <a:xfrm rot="10800000" flipV="1">
            <a:off x="10981487" y="13566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2142;p19">
            <a:extLst>
              <a:ext uri="{FF2B5EF4-FFF2-40B4-BE49-F238E27FC236}">
                <a16:creationId xmlns:a16="http://schemas.microsoft.com/office/drawing/2014/main" id="{AAF031D5-CEE6-4F6C-973B-69C031605817}"/>
              </a:ext>
            </a:extLst>
          </p:cNvPr>
          <p:cNvSpPr/>
          <p:nvPr userDrawn="1"/>
        </p:nvSpPr>
        <p:spPr>
          <a:xfrm rot="10800000" flipV="1">
            <a:off x="10864286" y="13566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2143;p19">
            <a:extLst>
              <a:ext uri="{FF2B5EF4-FFF2-40B4-BE49-F238E27FC236}">
                <a16:creationId xmlns:a16="http://schemas.microsoft.com/office/drawing/2014/main" id="{63324C54-7C62-4051-A733-7E9D6A89235A}"/>
              </a:ext>
            </a:extLst>
          </p:cNvPr>
          <p:cNvSpPr/>
          <p:nvPr userDrawn="1"/>
        </p:nvSpPr>
        <p:spPr>
          <a:xfrm rot="10800000" flipV="1">
            <a:off x="10747084" y="13566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2144;p19">
            <a:extLst>
              <a:ext uri="{FF2B5EF4-FFF2-40B4-BE49-F238E27FC236}">
                <a16:creationId xmlns:a16="http://schemas.microsoft.com/office/drawing/2014/main" id="{50A72160-EFA6-4B49-BDCB-9852BFE8175E}"/>
              </a:ext>
            </a:extLst>
          </p:cNvPr>
          <p:cNvSpPr/>
          <p:nvPr userDrawn="1"/>
        </p:nvSpPr>
        <p:spPr>
          <a:xfrm rot="10800000" flipV="1">
            <a:off x="10512681" y="1171100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2145;p19">
            <a:extLst>
              <a:ext uri="{FF2B5EF4-FFF2-40B4-BE49-F238E27FC236}">
                <a16:creationId xmlns:a16="http://schemas.microsoft.com/office/drawing/2014/main" id="{9AD19718-A059-43C2-8DA6-D4A40502618B}"/>
              </a:ext>
            </a:extLst>
          </p:cNvPr>
          <p:cNvSpPr/>
          <p:nvPr userDrawn="1"/>
        </p:nvSpPr>
        <p:spPr>
          <a:xfrm rot="10800000" flipV="1">
            <a:off x="10395479" y="1171100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2146;p19">
            <a:extLst>
              <a:ext uri="{FF2B5EF4-FFF2-40B4-BE49-F238E27FC236}">
                <a16:creationId xmlns:a16="http://schemas.microsoft.com/office/drawing/2014/main" id="{BDA2E025-0C4A-443F-AC70-596F661E039B}"/>
              </a:ext>
            </a:extLst>
          </p:cNvPr>
          <p:cNvSpPr/>
          <p:nvPr userDrawn="1"/>
        </p:nvSpPr>
        <p:spPr>
          <a:xfrm rot="10800000" flipV="1">
            <a:off x="10278279" y="1171100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2147;p19">
            <a:extLst>
              <a:ext uri="{FF2B5EF4-FFF2-40B4-BE49-F238E27FC236}">
                <a16:creationId xmlns:a16="http://schemas.microsoft.com/office/drawing/2014/main" id="{E6AD540F-EAA0-4F0A-9468-DC860AA7459F}"/>
              </a:ext>
            </a:extLst>
          </p:cNvPr>
          <p:cNvSpPr/>
          <p:nvPr userDrawn="1"/>
        </p:nvSpPr>
        <p:spPr>
          <a:xfrm rot="10800000" flipV="1">
            <a:off x="10512681" y="1263858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2148;p19">
            <a:extLst>
              <a:ext uri="{FF2B5EF4-FFF2-40B4-BE49-F238E27FC236}">
                <a16:creationId xmlns:a16="http://schemas.microsoft.com/office/drawing/2014/main" id="{AB6066E0-0468-49F0-BD59-F02D6268B3F9}"/>
              </a:ext>
            </a:extLst>
          </p:cNvPr>
          <p:cNvSpPr/>
          <p:nvPr userDrawn="1"/>
        </p:nvSpPr>
        <p:spPr>
          <a:xfrm rot="10800000" flipV="1">
            <a:off x="10395479" y="1263858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2149;p19">
            <a:extLst>
              <a:ext uri="{FF2B5EF4-FFF2-40B4-BE49-F238E27FC236}">
                <a16:creationId xmlns:a16="http://schemas.microsoft.com/office/drawing/2014/main" id="{A695CC7E-D24D-4DB5-8B2C-2DF1C27BA4FA}"/>
              </a:ext>
            </a:extLst>
          </p:cNvPr>
          <p:cNvSpPr/>
          <p:nvPr userDrawn="1"/>
        </p:nvSpPr>
        <p:spPr>
          <a:xfrm rot="10800000" flipV="1">
            <a:off x="10278279" y="1263858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2150;p19">
            <a:extLst>
              <a:ext uri="{FF2B5EF4-FFF2-40B4-BE49-F238E27FC236}">
                <a16:creationId xmlns:a16="http://schemas.microsoft.com/office/drawing/2014/main" id="{1E1A68F0-C12C-4947-96FF-F7EBE237340A}"/>
              </a:ext>
            </a:extLst>
          </p:cNvPr>
          <p:cNvSpPr/>
          <p:nvPr userDrawn="1"/>
        </p:nvSpPr>
        <p:spPr>
          <a:xfrm rot="10800000" flipV="1">
            <a:off x="10512681" y="13566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2151;p19">
            <a:extLst>
              <a:ext uri="{FF2B5EF4-FFF2-40B4-BE49-F238E27FC236}">
                <a16:creationId xmlns:a16="http://schemas.microsoft.com/office/drawing/2014/main" id="{58117967-9811-4B1A-88B9-D2D650A0833D}"/>
              </a:ext>
            </a:extLst>
          </p:cNvPr>
          <p:cNvSpPr/>
          <p:nvPr userDrawn="1"/>
        </p:nvSpPr>
        <p:spPr>
          <a:xfrm rot="10800000" flipV="1">
            <a:off x="10395479" y="13566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2152;p19">
            <a:extLst>
              <a:ext uri="{FF2B5EF4-FFF2-40B4-BE49-F238E27FC236}">
                <a16:creationId xmlns:a16="http://schemas.microsoft.com/office/drawing/2014/main" id="{320B6B78-236A-48D1-B16B-51360B04DED6}"/>
              </a:ext>
            </a:extLst>
          </p:cNvPr>
          <p:cNvSpPr/>
          <p:nvPr userDrawn="1"/>
        </p:nvSpPr>
        <p:spPr>
          <a:xfrm rot="10800000" flipV="1">
            <a:off x="10278279" y="13566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2153;p19">
            <a:extLst>
              <a:ext uri="{FF2B5EF4-FFF2-40B4-BE49-F238E27FC236}">
                <a16:creationId xmlns:a16="http://schemas.microsoft.com/office/drawing/2014/main" id="{7E9572DA-B95E-4107-8085-23847837C710}"/>
              </a:ext>
            </a:extLst>
          </p:cNvPr>
          <p:cNvSpPr/>
          <p:nvPr userDrawn="1"/>
        </p:nvSpPr>
        <p:spPr>
          <a:xfrm rot="10800000" flipV="1">
            <a:off x="10629882" y="116333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2154;p19">
            <a:extLst>
              <a:ext uri="{FF2B5EF4-FFF2-40B4-BE49-F238E27FC236}">
                <a16:creationId xmlns:a16="http://schemas.microsoft.com/office/drawing/2014/main" id="{B91E95B1-5EE4-47FF-A703-8666FB3E5BD8}"/>
              </a:ext>
            </a:extLst>
          </p:cNvPr>
          <p:cNvSpPr/>
          <p:nvPr userDrawn="1"/>
        </p:nvSpPr>
        <p:spPr>
          <a:xfrm rot="10800000" flipV="1">
            <a:off x="10629882" y="1273085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2155;p19">
            <a:extLst>
              <a:ext uri="{FF2B5EF4-FFF2-40B4-BE49-F238E27FC236}">
                <a16:creationId xmlns:a16="http://schemas.microsoft.com/office/drawing/2014/main" id="{A38D163B-D409-4B48-8B85-9E819034167D}"/>
              </a:ext>
            </a:extLst>
          </p:cNvPr>
          <p:cNvSpPr/>
          <p:nvPr userDrawn="1"/>
        </p:nvSpPr>
        <p:spPr>
          <a:xfrm rot="10800000" flipV="1">
            <a:off x="10629882" y="137118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2156;p19">
            <a:extLst>
              <a:ext uri="{FF2B5EF4-FFF2-40B4-BE49-F238E27FC236}">
                <a16:creationId xmlns:a16="http://schemas.microsoft.com/office/drawing/2014/main" id="{5BB8E4F7-E766-458B-A7DB-632C660A226D}"/>
              </a:ext>
            </a:extLst>
          </p:cNvPr>
          <p:cNvGrpSpPr/>
          <p:nvPr userDrawn="1"/>
        </p:nvGrpSpPr>
        <p:grpSpPr>
          <a:xfrm rot="5400000" flipV="1">
            <a:off x="10636708" y="1470772"/>
            <a:ext cx="440495" cy="517571"/>
            <a:chOff x="10628069" y="2437255"/>
            <a:chExt cx="369772" cy="748800"/>
          </a:xfrm>
        </p:grpSpPr>
        <p:cxnSp>
          <p:nvCxnSpPr>
            <p:cNvPr id="409" name="Google Shape;2157;p19">
              <a:extLst>
                <a:ext uri="{FF2B5EF4-FFF2-40B4-BE49-F238E27FC236}">
                  <a16:creationId xmlns:a16="http://schemas.microsoft.com/office/drawing/2014/main" id="{6D0B28F6-599A-4EEE-8E5F-633D8B42441A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0" name="Google Shape;2158;p19">
              <a:extLst>
                <a:ext uri="{FF2B5EF4-FFF2-40B4-BE49-F238E27FC236}">
                  <a16:creationId xmlns:a16="http://schemas.microsoft.com/office/drawing/2014/main" id="{D56D76C0-476E-40FF-9F84-7F93AE541BD9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1" name="Google Shape;2159;p19">
              <a:extLst>
                <a:ext uri="{FF2B5EF4-FFF2-40B4-BE49-F238E27FC236}">
                  <a16:creationId xmlns:a16="http://schemas.microsoft.com/office/drawing/2014/main" id="{4A88018C-C558-41A2-976F-CFEBB6E467A8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12" name="Google Shape;2160;p19">
            <a:extLst>
              <a:ext uri="{FF2B5EF4-FFF2-40B4-BE49-F238E27FC236}">
                <a16:creationId xmlns:a16="http://schemas.microsoft.com/office/drawing/2014/main" id="{D4430B6C-2F94-41C9-B6EB-1A909FE9B51E}"/>
              </a:ext>
            </a:extLst>
          </p:cNvPr>
          <p:cNvSpPr/>
          <p:nvPr userDrawn="1"/>
        </p:nvSpPr>
        <p:spPr>
          <a:xfrm rot="5400000" flipV="1">
            <a:off x="10196539" y="1502380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2161;p19">
            <a:extLst>
              <a:ext uri="{FF2B5EF4-FFF2-40B4-BE49-F238E27FC236}">
                <a16:creationId xmlns:a16="http://schemas.microsoft.com/office/drawing/2014/main" id="{DCE98B03-0048-410B-9E4A-AA55D73C9240}"/>
              </a:ext>
            </a:extLst>
          </p:cNvPr>
          <p:cNvSpPr/>
          <p:nvPr userDrawn="1"/>
        </p:nvSpPr>
        <p:spPr>
          <a:xfrm rot="10800000" flipV="1">
            <a:off x="10318163" y="1624207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4" name="Google Shape;2162;p19">
            <a:extLst>
              <a:ext uri="{FF2B5EF4-FFF2-40B4-BE49-F238E27FC236}">
                <a16:creationId xmlns:a16="http://schemas.microsoft.com/office/drawing/2014/main" id="{973583E2-9F63-4D80-9D3E-200FB0F283BF}"/>
              </a:ext>
            </a:extLst>
          </p:cNvPr>
          <p:cNvGrpSpPr/>
          <p:nvPr userDrawn="1"/>
        </p:nvGrpSpPr>
        <p:grpSpPr>
          <a:xfrm rot="16200000" flipH="1" flipV="1">
            <a:off x="9384290" y="270056"/>
            <a:ext cx="679985" cy="679985"/>
            <a:chOff x="6214949" y="2511699"/>
            <a:chExt cx="1123200" cy="1123200"/>
          </a:xfrm>
        </p:grpSpPr>
        <p:sp>
          <p:nvSpPr>
            <p:cNvPr id="415" name="Google Shape;2163;p19">
              <a:extLst>
                <a:ext uri="{FF2B5EF4-FFF2-40B4-BE49-F238E27FC236}">
                  <a16:creationId xmlns:a16="http://schemas.microsoft.com/office/drawing/2014/main" id="{E5C60390-96C0-4FAE-8605-E1B2336843D8}"/>
                </a:ext>
              </a:extLst>
            </p:cNvPr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2164;p19">
              <a:extLst>
                <a:ext uri="{FF2B5EF4-FFF2-40B4-BE49-F238E27FC236}">
                  <a16:creationId xmlns:a16="http://schemas.microsoft.com/office/drawing/2014/main" id="{55C0A035-057B-4867-8687-13A4B708B8B6}"/>
                </a:ext>
              </a:extLst>
            </p:cNvPr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2165;p19">
              <a:extLst>
                <a:ext uri="{FF2B5EF4-FFF2-40B4-BE49-F238E27FC236}">
                  <a16:creationId xmlns:a16="http://schemas.microsoft.com/office/drawing/2014/main" id="{93928A3B-5F4A-4012-8F76-DE517FDA971C}"/>
                </a:ext>
              </a:extLst>
            </p:cNvPr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3672E208-4EBB-4663-9EBC-702BD11A8A73}"/>
              </a:ext>
            </a:extLst>
          </p:cNvPr>
          <p:cNvGrpSpPr/>
          <p:nvPr userDrawn="1"/>
        </p:nvGrpSpPr>
        <p:grpSpPr>
          <a:xfrm>
            <a:off x="11119448" y="743719"/>
            <a:ext cx="431321" cy="207753"/>
            <a:chOff x="11184673" y="2647468"/>
            <a:chExt cx="748937" cy="369772"/>
          </a:xfrm>
        </p:grpSpPr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DC98C03E-5FB0-418B-AF07-035D070644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B8F3AA6-8F56-44A5-A2A6-B48AB4A932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57A12389-2934-42B5-A688-B357FE06D6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01B0B387-26F1-4598-B462-F61069043B04}"/>
              </a:ext>
            </a:extLst>
          </p:cNvPr>
          <p:cNvGrpSpPr/>
          <p:nvPr userDrawn="1"/>
        </p:nvGrpSpPr>
        <p:grpSpPr>
          <a:xfrm>
            <a:off x="1454988" y="5948323"/>
            <a:ext cx="431321" cy="207753"/>
            <a:chOff x="11184673" y="2647468"/>
            <a:chExt cx="748937" cy="369772"/>
          </a:xfrm>
        </p:grpSpPr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E6F2721D-7096-44A4-8C88-7E9172125DE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D276A0B3-D38C-4180-8B4A-1579DC5D98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70828DA7-331D-4F9C-B67B-098CADE06A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1556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21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47C7961-3601-45F2-A084-0211BA491189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F9785BE-3044-4210-82FF-CFAA16AE97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9D71EDA-4D8E-499D-B9A6-170CC5D34B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63D8DF9-72CF-4DBA-A543-1543A9C80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CBFD04C-1B15-4C08-B0E5-B282E40175E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11635B5-0961-46F6-A1B9-A4CF7F6AA9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A8B9DD8-ECAF-494A-BB3C-C2A6A54CCD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A1FBFD2-7597-4559-9298-8594EB0937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C5D13F8-7B50-468A-9104-7A6C797375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1" name="Google Shape;2381;p21"/>
          <p:cNvSpPr txBox="1">
            <a:spLocks noGrp="1"/>
          </p:cNvSpPr>
          <p:nvPr>
            <p:ph type="subTitle" idx="1"/>
          </p:nvPr>
        </p:nvSpPr>
        <p:spPr>
          <a:xfrm>
            <a:off x="4880900" y="3313100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382" name="Google Shape;2382;p21"/>
          <p:cNvSpPr txBox="1">
            <a:spLocks noGrp="1"/>
          </p:cNvSpPr>
          <p:nvPr>
            <p:ph type="title"/>
          </p:nvPr>
        </p:nvSpPr>
        <p:spPr>
          <a:xfrm>
            <a:off x="4880900" y="2380250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383" name="Google Shape;2383;p21"/>
          <p:cNvSpPr txBox="1">
            <a:spLocks noGrp="1"/>
          </p:cNvSpPr>
          <p:nvPr>
            <p:ph type="body" idx="2"/>
          </p:nvPr>
        </p:nvSpPr>
        <p:spPr>
          <a:xfrm>
            <a:off x="4880950" y="4177900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84" name="Google Shape;2384;p21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Google Shape;2385;p21"/>
          <p:cNvSpPr/>
          <p:nvPr/>
        </p:nvSpPr>
        <p:spPr>
          <a:xfrm rot="-5400000" flipH="1">
            <a:off x="145205" y="4187537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Google Shape;2386;p21"/>
          <p:cNvSpPr/>
          <p:nvPr/>
        </p:nvSpPr>
        <p:spPr>
          <a:xfrm rot="-5400000" flipH="1">
            <a:off x="482755" y="4525088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7" name="Google Shape;2387;p21"/>
          <p:cNvSpPr/>
          <p:nvPr/>
        </p:nvSpPr>
        <p:spPr>
          <a:xfrm rot="-5400000" flipH="1">
            <a:off x="651530" y="4693863"/>
            <a:ext cx="337500" cy="337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8" name="Google Shape;2388;p21"/>
          <p:cNvSpPr/>
          <p:nvPr/>
        </p:nvSpPr>
        <p:spPr>
          <a:xfrm rot="-5400000" flipH="1">
            <a:off x="313980" y="4356313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9" name="Google Shape;2389;p21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2390" name="Google Shape;2390;p2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1" name="Google Shape;2391;p2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2" name="Google Shape;2392;p2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3" name="Google Shape;2393;p2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4" name="Google Shape;2394;p2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5" name="Google Shape;2395;p2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6" name="Google Shape;2396;p2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97" name="Google Shape;2397;p21"/>
          <p:cNvSpPr/>
          <p:nvPr/>
        </p:nvSpPr>
        <p:spPr>
          <a:xfrm rot="-5400000" flipH="1">
            <a:off x="1504298" y="2844311"/>
            <a:ext cx="1319100" cy="1353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8" name="Google Shape;2398;p21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9" name="Google Shape;2399;p21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0" name="Google Shape;2400;p21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2401" name="Google Shape;2401;p21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2" name="Google Shape;2402;p21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3" name="Google Shape;2403;p21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4" name="Google Shape;2404;p21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5" name="Google Shape;2405;p21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06" name="Google Shape;2406;p21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7" name="Google Shape;2407;p21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8" name="Google Shape;2408;p21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9" name="Google Shape;2409;p21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0" name="Google Shape;2410;p21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1" name="Google Shape;2411;p21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2412" name="Google Shape;2412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3" name="Google Shape;2413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4" name="Google Shape;2414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15" name="Google Shape;2415;p21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6" name="Google Shape;2416;p21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7" name="Google Shape;2417;p21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2" name="Google Shape;2422;p21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p21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p21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5" name="Google Shape;2425;p21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6" name="Google Shape;2426;p21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7" name="Google Shape;2427;p21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8" name="Google Shape;2428;p21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21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0" name="Google Shape;2430;p21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1" name="Google Shape;2431;p21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2" name="Google Shape;2432;p21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3" name="Google Shape;2433;p21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2434" name="Google Shape;2434;p21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5" name="Google Shape;2435;p21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6" name="Google Shape;2436;p21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7" name="Google Shape;2437;p21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8" name="Google Shape;2438;p21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9" name="Google Shape;2439;p21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0" name="Google Shape;2440;p21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41" name="Google Shape;2441;p21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2" name="Google Shape;2442;p21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3" name="Google Shape;2443;p21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2444" name="Google Shape;2444;p2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5" name="Google Shape;2445;p2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6" name="Google Shape;2446;p21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7" name="Google Shape;2447;p21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8" name="Google Shape;2448;p21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9" name="Google Shape;2449;p21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0" name="Google Shape;2450;p21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1" name="Google Shape;2451;p21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2452" name="Google Shape;2452;p2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2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4" name="Google Shape;2454;p21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5" name="Google Shape;2455;p21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6" name="Google Shape;2456;p21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2457" name="Google Shape;2457;p21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21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21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0" name="Google Shape;2460;p21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1" name="Google Shape;2461;p21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2" name="Google Shape;2462;p21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p21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4" name="Google Shape;2464;p21"/>
          <p:cNvGrpSpPr/>
          <p:nvPr/>
        </p:nvGrpSpPr>
        <p:grpSpPr>
          <a:xfrm>
            <a:off x="1624554" y="3717938"/>
            <a:ext cx="375562" cy="48686"/>
            <a:chOff x="10578164" y="275923"/>
            <a:chExt cx="416551" cy="54000"/>
          </a:xfrm>
        </p:grpSpPr>
        <p:sp>
          <p:nvSpPr>
            <p:cNvPr id="2465" name="Google Shape;2465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8" name="Google Shape;2468;p21"/>
          <p:cNvGrpSpPr/>
          <p:nvPr/>
        </p:nvGrpSpPr>
        <p:grpSpPr>
          <a:xfrm>
            <a:off x="1624554" y="3856062"/>
            <a:ext cx="375562" cy="48686"/>
            <a:chOff x="10578164" y="275923"/>
            <a:chExt cx="416551" cy="54000"/>
          </a:xfrm>
        </p:grpSpPr>
        <p:sp>
          <p:nvSpPr>
            <p:cNvPr id="2469" name="Google Shape;2469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0" name="Google Shape;2470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1" name="Google Shape;2471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2" name="Google Shape;2472;p21"/>
          <p:cNvGrpSpPr/>
          <p:nvPr/>
        </p:nvGrpSpPr>
        <p:grpSpPr>
          <a:xfrm>
            <a:off x="1624554" y="3994185"/>
            <a:ext cx="375562" cy="48686"/>
            <a:chOff x="10578164" y="275923"/>
            <a:chExt cx="416551" cy="54000"/>
          </a:xfrm>
        </p:grpSpPr>
        <p:sp>
          <p:nvSpPr>
            <p:cNvPr id="2473" name="Google Shape;2473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4" name="Google Shape;2474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6" name="Google Shape;2476;p21"/>
          <p:cNvGrpSpPr/>
          <p:nvPr/>
        </p:nvGrpSpPr>
        <p:grpSpPr>
          <a:xfrm>
            <a:off x="2317340" y="3056971"/>
            <a:ext cx="375562" cy="48686"/>
            <a:chOff x="10578164" y="275923"/>
            <a:chExt cx="416551" cy="54000"/>
          </a:xfrm>
        </p:grpSpPr>
        <p:sp>
          <p:nvSpPr>
            <p:cNvPr id="2477" name="Google Shape;2477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8" name="Google Shape;2478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0" name="Google Shape;2480;p21"/>
          <p:cNvGrpSpPr/>
          <p:nvPr/>
        </p:nvGrpSpPr>
        <p:grpSpPr>
          <a:xfrm>
            <a:off x="2317340" y="3195094"/>
            <a:ext cx="375562" cy="48686"/>
            <a:chOff x="10578164" y="275923"/>
            <a:chExt cx="416551" cy="54000"/>
          </a:xfrm>
        </p:grpSpPr>
        <p:sp>
          <p:nvSpPr>
            <p:cNvPr id="2481" name="Google Shape;2481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2" name="Google Shape;2482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4" name="Google Shape;2484;p21"/>
          <p:cNvGrpSpPr/>
          <p:nvPr/>
        </p:nvGrpSpPr>
        <p:grpSpPr>
          <a:xfrm>
            <a:off x="2317340" y="3333218"/>
            <a:ext cx="375562" cy="48686"/>
            <a:chOff x="10578164" y="275923"/>
            <a:chExt cx="416551" cy="54000"/>
          </a:xfrm>
        </p:grpSpPr>
        <p:sp>
          <p:nvSpPr>
            <p:cNvPr id="2485" name="Google Shape;2485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6" name="Google Shape;2486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8" name="Google Shape;2498;p21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2499" name="Google Shape;2499;p21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0" name="Google Shape;2500;p21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1" name="Google Shape;2501;p21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2" name="Google Shape;2502;p21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3" name="Google Shape;2503;p21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4" name="Google Shape;2504;p21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5" name="Google Shape;2505;p21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2506" name="Google Shape;2506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7" name="Google Shape;2507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8" name="Google Shape;2508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509" name="Google Shape;2509;p21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2510" name="Google Shape;2510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1" name="Google Shape;2511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2" name="Google Shape;2512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13" name="Google Shape;2513;p21"/>
          <p:cNvSpPr/>
          <p:nvPr/>
        </p:nvSpPr>
        <p:spPr>
          <a:xfrm rot="10800000" flipH="1">
            <a:off x="4224174" y="198017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4" name="Google Shape;2514;p21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5" name="Google Shape;2515;p21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p21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7" name="Google Shape;2517;p21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Google Shape;2518;p21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9" name="Google Shape;2519;p21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0" name="Google Shape;2520;p21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1" name="Google Shape;2521;p21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2" name="Google Shape;2522;p21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3" name="Google Shape;2523;p21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4" name="Google Shape;2524;p21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5" name="Google Shape;2525;p21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6" name="Google Shape;2526;p21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7" name="Google Shape;2527;p21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8" name="Google Shape;2528;p21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9" name="Google Shape;2529;p21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0" name="Google Shape;2530;p21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1" name="Google Shape;2531;p21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2" name="Google Shape;2532;p21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3" name="Google Shape;2533;p21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4" name="Google Shape;2534;p21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5" name="Google Shape;2535;p21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2536" name="Google Shape;2536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7" name="Google Shape;2537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8" name="Google Shape;2538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39" name="Google Shape;2539;p21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0" name="Google Shape;2540;p21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1" name="Google Shape;2541;p21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2" name="Google Shape;2542;p21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43" name="Google Shape;2543;p21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2544" name="Google Shape;2544;p2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5" name="Google Shape;2545;p2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6" name="Google Shape;2546;p2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7" name="Google Shape;2547;p2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8" name="Google Shape;2548;p2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9" name="Google Shape;2549;p2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0" name="Google Shape;2550;p2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551" name="Google Shape;2551;p21"/>
          <p:cNvGrpSpPr/>
          <p:nvPr/>
        </p:nvGrpSpPr>
        <p:grpSpPr>
          <a:xfrm rot="-5400000" flipH="1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2552" name="Google Shape;2552;p21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21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21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214BE3F-0CBF-4AC7-A8C6-B86E2E5C0058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204BB55-24AA-4312-A48D-2E2910C799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29B94189-BA5B-43F8-A109-D741D6018A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A3B03632-F134-466E-80AD-852C108DF1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 preserve="1">
  <p:cSld name="1_018 Custom Layout 1">
    <p:bg>
      <p:bgRef idx="1001">
        <a:schemeClr val="bg1"/>
      </p:bgRef>
    </p:bg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21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47C7961-3601-45F2-A084-0211BA491189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F9785BE-3044-4210-82FF-CFAA16AE97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9D71EDA-4D8E-499D-B9A6-170CC5D34B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63D8DF9-72CF-4DBA-A543-1543A9C80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CBFD04C-1B15-4C08-B0E5-B282E40175E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11635B5-0961-46F6-A1B9-A4CF7F6AA9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A8B9DD8-ECAF-494A-BB3C-C2A6A54CCD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A1FBFD2-7597-4559-9298-8594EB0937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C5D13F8-7B50-468A-9104-7A6C797375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1" name="Google Shape;2381;p21"/>
          <p:cNvSpPr txBox="1">
            <a:spLocks noGrp="1"/>
          </p:cNvSpPr>
          <p:nvPr>
            <p:ph type="subTitle" idx="1"/>
          </p:nvPr>
        </p:nvSpPr>
        <p:spPr>
          <a:xfrm>
            <a:off x="4880900" y="3313100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382" name="Google Shape;2382;p21"/>
          <p:cNvSpPr txBox="1">
            <a:spLocks noGrp="1"/>
          </p:cNvSpPr>
          <p:nvPr>
            <p:ph type="title"/>
          </p:nvPr>
        </p:nvSpPr>
        <p:spPr>
          <a:xfrm>
            <a:off x="4880900" y="2380250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>
                <a:solidFill>
                  <a:schemeClr val="tx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 dirty="0"/>
          </a:p>
        </p:txBody>
      </p:sp>
      <p:sp>
        <p:nvSpPr>
          <p:cNvPr id="2383" name="Google Shape;2383;p21"/>
          <p:cNvSpPr txBox="1">
            <a:spLocks noGrp="1"/>
          </p:cNvSpPr>
          <p:nvPr>
            <p:ph type="body" idx="2"/>
          </p:nvPr>
        </p:nvSpPr>
        <p:spPr>
          <a:xfrm>
            <a:off x="4880950" y="4177900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>
                <a:solidFill>
                  <a:schemeClr val="tx2"/>
                </a:solidFill>
              </a:defRPr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84" name="Google Shape;2384;p21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Google Shape;2385;p21"/>
          <p:cNvSpPr/>
          <p:nvPr/>
        </p:nvSpPr>
        <p:spPr>
          <a:xfrm rot="-5400000" flipH="1">
            <a:off x="145205" y="4187537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Google Shape;2386;p21"/>
          <p:cNvSpPr/>
          <p:nvPr/>
        </p:nvSpPr>
        <p:spPr>
          <a:xfrm rot="-5400000" flipH="1">
            <a:off x="482755" y="4525088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7" name="Google Shape;2387;p21"/>
          <p:cNvSpPr/>
          <p:nvPr/>
        </p:nvSpPr>
        <p:spPr>
          <a:xfrm rot="-5400000" flipH="1">
            <a:off x="651530" y="4693863"/>
            <a:ext cx="337500" cy="337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8" name="Google Shape;2388;p21"/>
          <p:cNvSpPr/>
          <p:nvPr/>
        </p:nvSpPr>
        <p:spPr>
          <a:xfrm rot="-5400000" flipH="1">
            <a:off x="313980" y="4356313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9" name="Google Shape;2389;p21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2390" name="Google Shape;2390;p2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1" name="Google Shape;2391;p2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2" name="Google Shape;2392;p2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3" name="Google Shape;2393;p2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4" name="Google Shape;2394;p2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5" name="Google Shape;2395;p2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6" name="Google Shape;2396;p2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97" name="Google Shape;2397;p21"/>
          <p:cNvSpPr/>
          <p:nvPr/>
        </p:nvSpPr>
        <p:spPr>
          <a:xfrm rot="-5400000" flipH="1">
            <a:off x="1504298" y="2844311"/>
            <a:ext cx="1319100" cy="1353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8" name="Google Shape;2398;p21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9" name="Google Shape;2399;p21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0" name="Google Shape;2400;p21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2401" name="Google Shape;2401;p21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2" name="Google Shape;2402;p21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3" name="Google Shape;2403;p21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4" name="Google Shape;2404;p21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5" name="Google Shape;2405;p21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06" name="Google Shape;2406;p21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7" name="Google Shape;2407;p21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8" name="Google Shape;2408;p21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9" name="Google Shape;2409;p21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0" name="Google Shape;2410;p21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1" name="Google Shape;2411;p21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2412" name="Google Shape;2412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3" name="Google Shape;2413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4" name="Google Shape;2414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15" name="Google Shape;2415;p21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6" name="Google Shape;2416;p21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7" name="Google Shape;2417;p21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2" name="Google Shape;2422;p21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p21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p21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5" name="Google Shape;2425;p21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6" name="Google Shape;2426;p21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7" name="Google Shape;2427;p21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8" name="Google Shape;2428;p21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21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0" name="Google Shape;2430;p21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1" name="Google Shape;2431;p21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2" name="Google Shape;2432;p21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3" name="Google Shape;2433;p21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2434" name="Google Shape;2434;p21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5" name="Google Shape;2435;p21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6" name="Google Shape;2436;p21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7" name="Google Shape;2437;p21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8" name="Google Shape;2438;p21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9" name="Google Shape;2439;p21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0" name="Google Shape;2440;p21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41" name="Google Shape;2441;p21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2" name="Google Shape;2442;p21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3" name="Google Shape;2443;p21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2444" name="Google Shape;2444;p2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5" name="Google Shape;2445;p2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6" name="Google Shape;2446;p21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7" name="Google Shape;2447;p21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8" name="Google Shape;2448;p21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9" name="Google Shape;2449;p21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0" name="Google Shape;2450;p21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1" name="Google Shape;2451;p21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2452" name="Google Shape;2452;p2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2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4" name="Google Shape;2454;p21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5" name="Google Shape;2455;p21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6" name="Google Shape;2456;p21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2457" name="Google Shape;2457;p21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21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21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0" name="Google Shape;2460;p21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1" name="Google Shape;2461;p21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2" name="Google Shape;2462;p21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p21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4" name="Google Shape;2464;p21"/>
          <p:cNvGrpSpPr/>
          <p:nvPr/>
        </p:nvGrpSpPr>
        <p:grpSpPr>
          <a:xfrm>
            <a:off x="1624554" y="3717938"/>
            <a:ext cx="375562" cy="48686"/>
            <a:chOff x="10578164" y="275923"/>
            <a:chExt cx="416551" cy="54000"/>
          </a:xfrm>
        </p:grpSpPr>
        <p:sp>
          <p:nvSpPr>
            <p:cNvPr id="2465" name="Google Shape;2465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8" name="Google Shape;2468;p21"/>
          <p:cNvGrpSpPr/>
          <p:nvPr/>
        </p:nvGrpSpPr>
        <p:grpSpPr>
          <a:xfrm>
            <a:off x="1624554" y="3856062"/>
            <a:ext cx="375562" cy="48686"/>
            <a:chOff x="10578164" y="275923"/>
            <a:chExt cx="416551" cy="54000"/>
          </a:xfrm>
        </p:grpSpPr>
        <p:sp>
          <p:nvSpPr>
            <p:cNvPr id="2469" name="Google Shape;2469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0" name="Google Shape;2470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1" name="Google Shape;2471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2" name="Google Shape;2472;p21"/>
          <p:cNvGrpSpPr/>
          <p:nvPr/>
        </p:nvGrpSpPr>
        <p:grpSpPr>
          <a:xfrm>
            <a:off x="1624554" y="3994185"/>
            <a:ext cx="375562" cy="48686"/>
            <a:chOff x="10578164" y="275923"/>
            <a:chExt cx="416551" cy="54000"/>
          </a:xfrm>
        </p:grpSpPr>
        <p:sp>
          <p:nvSpPr>
            <p:cNvPr id="2473" name="Google Shape;2473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4" name="Google Shape;2474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6" name="Google Shape;2476;p21"/>
          <p:cNvGrpSpPr/>
          <p:nvPr/>
        </p:nvGrpSpPr>
        <p:grpSpPr>
          <a:xfrm>
            <a:off x="2317340" y="3056971"/>
            <a:ext cx="375562" cy="48686"/>
            <a:chOff x="10578164" y="275923"/>
            <a:chExt cx="416551" cy="54000"/>
          </a:xfrm>
        </p:grpSpPr>
        <p:sp>
          <p:nvSpPr>
            <p:cNvPr id="2477" name="Google Shape;2477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8" name="Google Shape;2478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0" name="Google Shape;2480;p21"/>
          <p:cNvGrpSpPr/>
          <p:nvPr/>
        </p:nvGrpSpPr>
        <p:grpSpPr>
          <a:xfrm>
            <a:off x="2317340" y="3195094"/>
            <a:ext cx="375562" cy="48686"/>
            <a:chOff x="10578164" y="275923"/>
            <a:chExt cx="416551" cy="54000"/>
          </a:xfrm>
        </p:grpSpPr>
        <p:sp>
          <p:nvSpPr>
            <p:cNvPr id="2481" name="Google Shape;2481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2" name="Google Shape;2482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4" name="Google Shape;2484;p21"/>
          <p:cNvGrpSpPr/>
          <p:nvPr/>
        </p:nvGrpSpPr>
        <p:grpSpPr>
          <a:xfrm>
            <a:off x="2317340" y="3333218"/>
            <a:ext cx="375562" cy="48686"/>
            <a:chOff x="10578164" y="275923"/>
            <a:chExt cx="416551" cy="54000"/>
          </a:xfrm>
        </p:grpSpPr>
        <p:sp>
          <p:nvSpPr>
            <p:cNvPr id="2485" name="Google Shape;2485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6" name="Google Shape;2486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8" name="Google Shape;2498;p21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2499" name="Google Shape;2499;p21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0" name="Google Shape;2500;p21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1" name="Google Shape;2501;p21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2" name="Google Shape;2502;p21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3" name="Google Shape;2503;p21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4" name="Google Shape;2504;p21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5" name="Google Shape;2505;p21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2506" name="Google Shape;2506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7" name="Google Shape;2507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8" name="Google Shape;2508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509" name="Google Shape;2509;p21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2510" name="Google Shape;2510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1" name="Google Shape;2511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2" name="Google Shape;2512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13" name="Google Shape;2513;p21"/>
          <p:cNvSpPr/>
          <p:nvPr/>
        </p:nvSpPr>
        <p:spPr>
          <a:xfrm rot="10800000" flipH="1">
            <a:off x="4224174" y="198017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4" name="Google Shape;2514;p21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5" name="Google Shape;2515;p21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p21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7" name="Google Shape;2517;p21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Google Shape;2518;p21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9" name="Google Shape;2519;p21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0" name="Google Shape;2520;p21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1" name="Google Shape;2521;p21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2" name="Google Shape;2522;p21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3" name="Google Shape;2523;p21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4" name="Google Shape;2524;p21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5" name="Google Shape;2525;p21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6" name="Google Shape;2526;p21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7" name="Google Shape;2527;p21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8" name="Google Shape;2528;p21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9" name="Google Shape;2529;p21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0" name="Google Shape;2530;p21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1" name="Google Shape;2531;p21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2" name="Google Shape;2532;p21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3" name="Google Shape;2533;p21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4" name="Google Shape;2534;p21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5" name="Google Shape;2535;p21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2536" name="Google Shape;2536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7" name="Google Shape;2537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8" name="Google Shape;2538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39" name="Google Shape;2539;p21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0" name="Google Shape;2540;p21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1" name="Google Shape;2541;p21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2" name="Google Shape;2542;p21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43" name="Google Shape;2543;p21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2544" name="Google Shape;2544;p2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5" name="Google Shape;2545;p2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6" name="Google Shape;2546;p2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7" name="Google Shape;2547;p2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8" name="Google Shape;2548;p2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9" name="Google Shape;2549;p2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0" name="Google Shape;2550;p2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551" name="Google Shape;2551;p21"/>
          <p:cNvGrpSpPr/>
          <p:nvPr/>
        </p:nvGrpSpPr>
        <p:grpSpPr>
          <a:xfrm rot="-5400000" flipH="1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2552" name="Google Shape;2552;p21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21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21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214BE3F-0CBF-4AC7-A8C6-B86E2E5C0058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204BB55-24AA-4312-A48D-2E2910C799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29B94189-BA5B-43F8-A109-D741D6018A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A3B03632-F134-466E-80AD-852C108DF1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7027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CUSTOM_18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 preserve="1">
  <p:cSld name="1_Just title">
    <p:bg>
      <p:bgRef idx="1001">
        <a:schemeClr val="bg1"/>
      </p:bgRef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tx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7858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941E918-4695-4AAE-967F-CFFB47A5A284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C44A3C2-674E-45FD-8425-2B928143E2F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A7366F7-BE1E-4FE5-BBE0-256C7243BB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5488047-4656-4EEF-B007-0FBAC94B26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27346F7-7ACA-4017-BB1C-C4803D5EEB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7D74754-D550-430C-8584-763723FCDF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73C5832-2815-473D-ACDD-A36AED9F61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6F5415A-2A26-4BDF-B487-1529510748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6C57E1B-AC6C-401D-A028-A8E0A927137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5" name="Google Shape;275;p4"/>
          <p:cNvSpPr txBox="1">
            <a:spLocks noGrp="1"/>
          </p:cNvSpPr>
          <p:nvPr>
            <p:ph type="title"/>
          </p:nvPr>
        </p:nvSpPr>
        <p:spPr>
          <a:xfrm>
            <a:off x="1580117" y="2618575"/>
            <a:ext cx="90318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76" name="Google Shape;276;p4"/>
          <p:cNvSpPr txBox="1">
            <a:spLocks noGrp="1"/>
          </p:cNvSpPr>
          <p:nvPr>
            <p:ph type="body" idx="1"/>
          </p:nvPr>
        </p:nvSpPr>
        <p:spPr>
          <a:xfrm>
            <a:off x="1580075" y="4022875"/>
            <a:ext cx="90318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277" name="Google Shape;277;p4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278" name="Google Shape;278;p4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79;p4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" name="Google Shape;280;p4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" name="Google Shape;281;p4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2" name="Google Shape;282;p4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3" name="Google Shape;283;p4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4" name="Google Shape;284;p4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5" name="Google Shape;285;p4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p4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288" name="Google Shape;288;p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9" name="Google Shape;289;p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0" name="Google Shape;290;p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1" name="Google Shape;291;p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2" name="Google Shape;292;p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3" name="Google Shape;293;p4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8" name="Google Shape;298;p4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299" name="Google Shape;299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02" name="Google Shape;302;p4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4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321" name="Google Shape;321;p4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" name="Google Shape;322;p4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" name="Google Shape;323;p4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" name="Google Shape;324;p4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" name="Google Shape;325;p4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6" name="Google Shape;326;p4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7" name="Google Shape;327;p4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28" name="Google Shape;328;p4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4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331" name="Google Shape;331;p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4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4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339" name="Google Shape;339;p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p4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4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344" name="Google Shape;344;p4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4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358" name="Google Shape;358;p4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4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4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2" name="Google Shape;362;p4"/>
          <p:cNvCxnSpPr/>
          <p:nvPr/>
        </p:nvCxnSpPr>
        <p:spPr>
          <a:xfrm rot="10800000">
            <a:off x="10690912" y="1533322"/>
            <a:ext cx="6204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p4"/>
          <p:cNvSpPr/>
          <p:nvPr/>
        </p:nvSpPr>
        <p:spPr>
          <a:xfrm rot="10800000">
            <a:off x="11348548" y="859813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"/>
          <p:cNvSpPr/>
          <p:nvPr/>
        </p:nvSpPr>
        <p:spPr>
          <a:xfrm rot="10800000">
            <a:off x="10685491" y="207293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4"/>
          <p:cNvGrpSpPr/>
          <p:nvPr/>
        </p:nvGrpSpPr>
        <p:grpSpPr>
          <a:xfrm rot="10800000">
            <a:off x="11356861" y="194012"/>
            <a:ext cx="666771" cy="675118"/>
            <a:chOff x="8943245" y="2438859"/>
            <a:chExt cx="739541" cy="748800"/>
          </a:xfrm>
        </p:grpSpPr>
        <p:cxnSp>
          <p:nvCxnSpPr>
            <p:cNvPr id="366" name="Google Shape;366;p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7" name="Google Shape;367;p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8" name="Google Shape;368;p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9" name="Google Shape;369;p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0" name="Google Shape;370;p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71" name="Google Shape;371;p4"/>
          <p:cNvSpPr/>
          <p:nvPr/>
        </p:nvSpPr>
        <p:spPr>
          <a:xfrm rot="10800000">
            <a:off x="10896840" y="377733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"/>
          <p:cNvSpPr/>
          <p:nvPr/>
        </p:nvSpPr>
        <p:spPr>
          <a:xfrm rot="10800000">
            <a:off x="11074566" y="555459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"/>
          <p:cNvSpPr/>
          <p:nvPr/>
        </p:nvSpPr>
        <p:spPr>
          <a:xfrm rot="10800000">
            <a:off x="11235203" y="716096"/>
            <a:ext cx="312600" cy="3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"/>
          <p:cNvSpPr/>
          <p:nvPr/>
        </p:nvSpPr>
        <p:spPr>
          <a:xfrm rot="10800000">
            <a:off x="10004919" y="859813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"/>
          <p:cNvSpPr/>
          <p:nvPr/>
        </p:nvSpPr>
        <p:spPr>
          <a:xfrm rot="10800000">
            <a:off x="10006365" y="184383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6" name="Google Shape;376;p4"/>
          <p:cNvGrpSpPr/>
          <p:nvPr/>
        </p:nvGrpSpPr>
        <p:grpSpPr>
          <a:xfrm rot="10800000">
            <a:off x="10171208" y="195458"/>
            <a:ext cx="333386" cy="675118"/>
            <a:chOff x="10628069" y="2437255"/>
            <a:chExt cx="369772" cy="748800"/>
          </a:xfrm>
        </p:grpSpPr>
        <p:cxnSp>
          <p:nvCxnSpPr>
            <p:cNvPr id="377" name="Google Shape;377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" name="Google Shape;378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" name="Google Shape;379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0" name="Google Shape;380;p4"/>
          <p:cNvSpPr/>
          <p:nvPr/>
        </p:nvSpPr>
        <p:spPr>
          <a:xfrm rot="10800000">
            <a:off x="10158980" y="101098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"/>
          <p:cNvSpPr/>
          <p:nvPr/>
        </p:nvSpPr>
        <p:spPr>
          <a:xfrm rot="10800000">
            <a:off x="10245424" y="109742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"/>
          <p:cNvSpPr/>
          <p:nvPr/>
        </p:nvSpPr>
        <p:spPr>
          <a:xfrm rot="-5400000">
            <a:off x="9327807" y="18262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"/>
          <p:cNvSpPr/>
          <p:nvPr/>
        </p:nvSpPr>
        <p:spPr>
          <a:xfrm rot="10800000">
            <a:off x="9349109" y="877988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"/>
          <p:cNvSpPr/>
          <p:nvPr/>
        </p:nvSpPr>
        <p:spPr>
          <a:xfrm rot="10800000">
            <a:off x="9492227" y="102110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"/>
          <p:cNvSpPr/>
          <p:nvPr/>
        </p:nvSpPr>
        <p:spPr>
          <a:xfrm rot="10800000">
            <a:off x="9578672" y="1107550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"/>
          <p:cNvSpPr/>
          <p:nvPr/>
        </p:nvSpPr>
        <p:spPr>
          <a:xfrm rot="10800000">
            <a:off x="11343099" y="220182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"/>
          <p:cNvSpPr/>
          <p:nvPr/>
        </p:nvSpPr>
        <p:spPr>
          <a:xfrm rot="-5400000">
            <a:off x="11343175" y="153331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4"/>
          <p:cNvGrpSpPr/>
          <p:nvPr/>
        </p:nvGrpSpPr>
        <p:grpSpPr>
          <a:xfrm rot="-5400000">
            <a:off x="11506586" y="2213290"/>
            <a:ext cx="348510" cy="675118"/>
            <a:chOff x="10628069" y="2437255"/>
            <a:chExt cx="369772" cy="748800"/>
          </a:xfrm>
        </p:grpSpPr>
        <p:cxnSp>
          <p:nvCxnSpPr>
            <p:cNvPr id="393" name="Google Shape;393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" name="Google Shape;394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5" name="Google Shape;395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96" name="Google Shape;396;p4"/>
          <p:cNvGrpSpPr/>
          <p:nvPr/>
        </p:nvGrpSpPr>
        <p:grpSpPr>
          <a:xfrm rot="-5400000">
            <a:off x="11515594" y="1538671"/>
            <a:ext cx="333386" cy="675118"/>
            <a:chOff x="10628069" y="2437255"/>
            <a:chExt cx="369772" cy="748800"/>
          </a:xfrm>
        </p:grpSpPr>
        <p:cxnSp>
          <p:nvCxnSpPr>
            <p:cNvPr id="397" name="Google Shape;397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8" name="Google Shape;398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9" name="Google Shape;399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00" name="Google Shape;400;p4"/>
          <p:cNvSpPr/>
          <p:nvPr/>
        </p:nvSpPr>
        <p:spPr>
          <a:xfrm flipH="1">
            <a:off x="10676362" y="1533702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4"/>
          <p:cNvGrpSpPr/>
          <p:nvPr/>
        </p:nvGrpSpPr>
        <p:grpSpPr>
          <a:xfrm rot="5400000" flipH="1">
            <a:off x="10837624" y="1704005"/>
            <a:ext cx="1012677" cy="1012677"/>
            <a:chOff x="6214949" y="2511699"/>
            <a:chExt cx="1123200" cy="1123200"/>
          </a:xfrm>
        </p:grpSpPr>
        <p:sp>
          <p:nvSpPr>
            <p:cNvPr id="402" name="Google Shape;402;p4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E1404DC-9596-4DD2-ADCC-B98B636D7210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CC6307B-3A8E-4C0F-A13C-C0476588B0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3A2BE6C-B675-42ED-BF3D-FE4D75E584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6D62A02-2193-41F9-9DAF-2BC54FCF91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3B019D0-04C1-4CAB-AB98-C7C28FE2C64C}"/>
              </a:ext>
            </a:extLst>
          </p:cNvPr>
          <p:cNvGrpSpPr/>
          <p:nvPr userDrawn="1"/>
        </p:nvGrpSpPr>
        <p:grpSpPr>
          <a:xfrm>
            <a:off x="9328937" y="327730"/>
            <a:ext cx="677705" cy="341702"/>
            <a:chOff x="11184673" y="2647468"/>
            <a:chExt cx="748937" cy="369772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6AF974E-212D-43BD-B196-91FD17FA1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F07E549-7CFB-4FB7-9F76-A09839E2A0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5793A2F-69EA-419E-AACF-B06FF8F440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preserve="1">
  <p:cSld name="1_002 Intro">
    <p:bg>
      <p:bgRef idx="1001">
        <a:schemeClr val="bg1"/>
      </p:bgRef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941E918-4695-4AAE-967F-CFFB47A5A284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C44A3C2-674E-45FD-8425-2B928143E2F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A7366F7-BE1E-4FE5-BBE0-256C7243BB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5488047-4656-4EEF-B007-0FBAC94B26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27346F7-7ACA-4017-BB1C-C4803D5EEB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7D74754-D550-430C-8584-763723FCDF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73C5832-2815-473D-ACDD-A36AED9F61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6F5415A-2A26-4BDF-B487-1529510748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6C57E1B-AC6C-401D-A028-A8E0A927137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5" name="Google Shape;275;p4"/>
          <p:cNvSpPr txBox="1">
            <a:spLocks noGrp="1"/>
          </p:cNvSpPr>
          <p:nvPr>
            <p:ph type="title"/>
          </p:nvPr>
        </p:nvSpPr>
        <p:spPr>
          <a:xfrm>
            <a:off x="1580117" y="2618575"/>
            <a:ext cx="90318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>
                <a:solidFill>
                  <a:schemeClr val="tx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76" name="Google Shape;276;p4"/>
          <p:cNvSpPr txBox="1">
            <a:spLocks noGrp="1"/>
          </p:cNvSpPr>
          <p:nvPr>
            <p:ph type="body" idx="1"/>
          </p:nvPr>
        </p:nvSpPr>
        <p:spPr>
          <a:xfrm>
            <a:off x="1580075" y="4022875"/>
            <a:ext cx="90318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0850" lvl="0" indent="-342900" algn="ctr">
              <a:spcBef>
                <a:spcPts val="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277" name="Google Shape;277;p4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278" name="Google Shape;278;p4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79;p4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" name="Google Shape;280;p4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" name="Google Shape;281;p4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2" name="Google Shape;282;p4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3" name="Google Shape;283;p4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4" name="Google Shape;284;p4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5" name="Google Shape;285;p4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p4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288" name="Google Shape;288;p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9" name="Google Shape;289;p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0" name="Google Shape;290;p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1" name="Google Shape;291;p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2" name="Google Shape;292;p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3" name="Google Shape;293;p4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8" name="Google Shape;298;p4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299" name="Google Shape;299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02" name="Google Shape;302;p4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4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321" name="Google Shape;321;p4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" name="Google Shape;322;p4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" name="Google Shape;323;p4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" name="Google Shape;324;p4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" name="Google Shape;325;p4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6" name="Google Shape;326;p4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7" name="Google Shape;327;p4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28" name="Google Shape;328;p4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4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331" name="Google Shape;331;p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4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4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339" name="Google Shape;339;p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p4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4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344" name="Google Shape;344;p4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4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358" name="Google Shape;358;p4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4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4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2" name="Google Shape;362;p4"/>
          <p:cNvCxnSpPr/>
          <p:nvPr/>
        </p:nvCxnSpPr>
        <p:spPr>
          <a:xfrm rot="10800000">
            <a:off x="10690912" y="1533322"/>
            <a:ext cx="6204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p4"/>
          <p:cNvSpPr/>
          <p:nvPr/>
        </p:nvSpPr>
        <p:spPr>
          <a:xfrm rot="10800000">
            <a:off x="11348548" y="859813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"/>
          <p:cNvSpPr/>
          <p:nvPr/>
        </p:nvSpPr>
        <p:spPr>
          <a:xfrm rot="10800000">
            <a:off x="10685491" y="207293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4"/>
          <p:cNvGrpSpPr/>
          <p:nvPr/>
        </p:nvGrpSpPr>
        <p:grpSpPr>
          <a:xfrm rot="10800000">
            <a:off x="11356861" y="194012"/>
            <a:ext cx="666771" cy="675118"/>
            <a:chOff x="8943245" y="2438859"/>
            <a:chExt cx="739541" cy="748800"/>
          </a:xfrm>
        </p:grpSpPr>
        <p:cxnSp>
          <p:nvCxnSpPr>
            <p:cNvPr id="366" name="Google Shape;366;p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7" name="Google Shape;367;p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8" name="Google Shape;368;p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9" name="Google Shape;369;p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0" name="Google Shape;370;p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71" name="Google Shape;371;p4"/>
          <p:cNvSpPr/>
          <p:nvPr/>
        </p:nvSpPr>
        <p:spPr>
          <a:xfrm rot="10800000">
            <a:off x="10896840" y="377733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"/>
          <p:cNvSpPr/>
          <p:nvPr/>
        </p:nvSpPr>
        <p:spPr>
          <a:xfrm rot="10800000">
            <a:off x="11074566" y="555459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"/>
          <p:cNvSpPr/>
          <p:nvPr/>
        </p:nvSpPr>
        <p:spPr>
          <a:xfrm rot="10800000">
            <a:off x="11235203" y="716096"/>
            <a:ext cx="312600" cy="3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"/>
          <p:cNvSpPr/>
          <p:nvPr/>
        </p:nvSpPr>
        <p:spPr>
          <a:xfrm rot="10800000">
            <a:off x="10004919" y="859813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"/>
          <p:cNvSpPr/>
          <p:nvPr/>
        </p:nvSpPr>
        <p:spPr>
          <a:xfrm rot="10800000">
            <a:off x="10006365" y="184383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6" name="Google Shape;376;p4"/>
          <p:cNvGrpSpPr/>
          <p:nvPr/>
        </p:nvGrpSpPr>
        <p:grpSpPr>
          <a:xfrm rot="10800000">
            <a:off x="10171208" y="195458"/>
            <a:ext cx="333386" cy="675118"/>
            <a:chOff x="10628069" y="2437255"/>
            <a:chExt cx="369772" cy="748800"/>
          </a:xfrm>
        </p:grpSpPr>
        <p:cxnSp>
          <p:nvCxnSpPr>
            <p:cNvPr id="377" name="Google Shape;377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" name="Google Shape;378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" name="Google Shape;379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0" name="Google Shape;380;p4"/>
          <p:cNvSpPr/>
          <p:nvPr/>
        </p:nvSpPr>
        <p:spPr>
          <a:xfrm rot="10800000">
            <a:off x="10158980" y="101098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"/>
          <p:cNvSpPr/>
          <p:nvPr/>
        </p:nvSpPr>
        <p:spPr>
          <a:xfrm rot="10800000">
            <a:off x="10245424" y="109742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"/>
          <p:cNvSpPr/>
          <p:nvPr/>
        </p:nvSpPr>
        <p:spPr>
          <a:xfrm rot="-5400000">
            <a:off x="9327807" y="18262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"/>
          <p:cNvSpPr/>
          <p:nvPr/>
        </p:nvSpPr>
        <p:spPr>
          <a:xfrm rot="10800000">
            <a:off x="9349109" y="877988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"/>
          <p:cNvSpPr/>
          <p:nvPr/>
        </p:nvSpPr>
        <p:spPr>
          <a:xfrm rot="10800000">
            <a:off x="9492227" y="102110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"/>
          <p:cNvSpPr/>
          <p:nvPr/>
        </p:nvSpPr>
        <p:spPr>
          <a:xfrm rot="10800000">
            <a:off x="9578672" y="1107550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"/>
          <p:cNvSpPr/>
          <p:nvPr/>
        </p:nvSpPr>
        <p:spPr>
          <a:xfrm rot="10800000">
            <a:off x="11343099" y="220182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"/>
          <p:cNvSpPr/>
          <p:nvPr/>
        </p:nvSpPr>
        <p:spPr>
          <a:xfrm rot="-5400000">
            <a:off x="11343175" y="153331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4"/>
          <p:cNvGrpSpPr/>
          <p:nvPr/>
        </p:nvGrpSpPr>
        <p:grpSpPr>
          <a:xfrm rot="-5400000">
            <a:off x="11506586" y="2213290"/>
            <a:ext cx="348510" cy="675118"/>
            <a:chOff x="10628069" y="2437255"/>
            <a:chExt cx="369772" cy="748800"/>
          </a:xfrm>
        </p:grpSpPr>
        <p:cxnSp>
          <p:nvCxnSpPr>
            <p:cNvPr id="393" name="Google Shape;393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" name="Google Shape;394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5" name="Google Shape;395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96" name="Google Shape;396;p4"/>
          <p:cNvGrpSpPr/>
          <p:nvPr/>
        </p:nvGrpSpPr>
        <p:grpSpPr>
          <a:xfrm rot="-5400000">
            <a:off x="11515594" y="1538671"/>
            <a:ext cx="333386" cy="675118"/>
            <a:chOff x="10628069" y="2437255"/>
            <a:chExt cx="369772" cy="748800"/>
          </a:xfrm>
        </p:grpSpPr>
        <p:cxnSp>
          <p:nvCxnSpPr>
            <p:cNvPr id="397" name="Google Shape;397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8" name="Google Shape;398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9" name="Google Shape;399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00" name="Google Shape;400;p4"/>
          <p:cNvSpPr/>
          <p:nvPr/>
        </p:nvSpPr>
        <p:spPr>
          <a:xfrm flipH="1">
            <a:off x="10676362" y="1533702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4"/>
          <p:cNvGrpSpPr/>
          <p:nvPr/>
        </p:nvGrpSpPr>
        <p:grpSpPr>
          <a:xfrm rot="5400000" flipH="1">
            <a:off x="10837624" y="1704005"/>
            <a:ext cx="1012677" cy="1012677"/>
            <a:chOff x="6214949" y="2511699"/>
            <a:chExt cx="1123200" cy="1123200"/>
          </a:xfrm>
        </p:grpSpPr>
        <p:sp>
          <p:nvSpPr>
            <p:cNvPr id="402" name="Google Shape;402;p4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E1404DC-9596-4DD2-ADCC-B98B636D7210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CC6307B-3A8E-4C0F-A13C-C0476588B0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3A2BE6C-B675-42ED-BF3D-FE4D75E584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6D62A02-2193-41F9-9DAF-2BC54FCF91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3B019D0-04C1-4CAB-AB98-C7C28FE2C64C}"/>
              </a:ext>
            </a:extLst>
          </p:cNvPr>
          <p:cNvGrpSpPr/>
          <p:nvPr userDrawn="1"/>
        </p:nvGrpSpPr>
        <p:grpSpPr>
          <a:xfrm>
            <a:off x="9328937" y="327730"/>
            <a:ext cx="677705" cy="341702"/>
            <a:chOff x="11184673" y="2647468"/>
            <a:chExt cx="748937" cy="369772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6AF974E-212D-43BD-B196-91FD17FA1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F07E549-7CFB-4FB7-9F76-A09839E2A0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5793A2F-69EA-419E-AACF-B06FF8F440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4476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"/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9341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07" name="Google Shape;407;p5"/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408" name="Google Shape;408;p5"/>
          <p:cNvGrpSpPr/>
          <p:nvPr/>
        </p:nvGrpSpPr>
        <p:grpSpPr>
          <a:xfrm>
            <a:off x="11172410" y="147751"/>
            <a:ext cx="873180" cy="873180"/>
            <a:chOff x="4761550" y="1708047"/>
            <a:chExt cx="1516200" cy="1516200"/>
          </a:xfrm>
        </p:grpSpPr>
        <p:sp>
          <p:nvSpPr>
            <p:cNvPr id="409" name="Google Shape;409;p5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" name="Google Shape;411;p5"/>
          <p:cNvGrpSpPr/>
          <p:nvPr/>
        </p:nvGrpSpPr>
        <p:grpSpPr>
          <a:xfrm>
            <a:off x="10723349" y="-291036"/>
            <a:ext cx="1773451" cy="1773451"/>
            <a:chOff x="6547473" y="2211197"/>
            <a:chExt cx="2916381" cy="2916381"/>
          </a:xfrm>
        </p:grpSpPr>
        <p:grpSp>
          <p:nvGrpSpPr>
            <p:cNvPr id="412" name="Google Shape;412;p5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413" name="Google Shape;413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4" name="Google Shape;414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5" name="Google Shape;415;p5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416" name="Google Shape;416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7" name="Google Shape;417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8" name="Google Shape;418;p5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419" name="Google Shape;419;p5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0" name="Google Shape;420;p5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1" name="Google Shape;421;p5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422" name="Google Shape;422;p5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3" name="Google Shape;423;p5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4" name="Google Shape;424;p5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425" name="Google Shape;425;p5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6" name="Google Shape;426;p5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7" name="Google Shape;427;p5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428" name="Google Shape;428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9" name="Google Shape;429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430" name="Google Shape;430;p5"/>
          <p:cNvSpPr/>
          <p:nvPr/>
        </p:nvSpPr>
        <p:spPr>
          <a:xfrm>
            <a:off x="10322077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"/>
          <p:cNvSpPr/>
          <p:nvPr/>
        </p:nvSpPr>
        <p:spPr>
          <a:xfrm>
            <a:off x="10439793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"/>
          <p:cNvSpPr/>
          <p:nvPr/>
        </p:nvSpPr>
        <p:spPr>
          <a:xfrm>
            <a:off x="10557509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"/>
          <p:cNvSpPr/>
          <p:nvPr/>
        </p:nvSpPr>
        <p:spPr>
          <a:xfrm>
            <a:off x="10322077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"/>
          <p:cNvSpPr/>
          <p:nvPr/>
        </p:nvSpPr>
        <p:spPr>
          <a:xfrm>
            <a:off x="10439793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"/>
          <p:cNvSpPr/>
          <p:nvPr/>
        </p:nvSpPr>
        <p:spPr>
          <a:xfrm>
            <a:off x="10557509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"/>
          <p:cNvSpPr/>
          <p:nvPr/>
        </p:nvSpPr>
        <p:spPr>
          <a:xfrm>
            <a:off x="10322077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"/>
          <p:cNvSpPr/>
          <p:nvPr/>
        </p:nvSpPr>
        <p:spPr>
          <a:xfrm>
            <a:off x="10439793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"/>
          <p:cNvSpPr/>
          <p:nvPr/>
        </p:nvSpPr>
        <p:spPr>
          <a:xfrm>
            <a:off x="10557509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5"/>
          <p:cNvSpPr/>
          <p:nvPr/>
        </p:nvSpPr>
        <p:spPr>
          <a:xfrm>
            <a:off x="1079294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5"/>
          <p:cNvSpPr/>
          <p:nvPr/>
        </p:nvSpPr>
        <p:spPr>
          <a:xfrm>
            <a:off x="10910656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5"/>
          <p:cNvSpPr/>
          <p:nvPr/>
        </p:nvSpPr>
        <p:spPr>
          <a:xfrm>
            <a:off x="1102837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5"/>
          <p:cNvSpPr/>
          <p:nvPr/>
        </p:nvSpPr>
        <p:spPr>
          <a:xfrm>
            <a:off x="1079294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"/>
          <p:cNvSpPr/>
          <p:nvPr/>
        </p:nvSpPr>
        <p:spPr>
          <a:xfrm>
            <a:off x="10910656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5"/>
          <p:cNvSpPr/>
          <p:nvPr/>
        </p:nvSpPr>
        <p:spPr>
          <a:xfrm>
            <a:off x="1102837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"/>
          <p:cNvSpPr/>
          <p:nvPr/>
        </p:nvSpPr>
        <p:spPr>
          <a:xfrm>
            <a:off x="1079294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"/>
          <p:cNvSpPr/>
          <p:nvPr/>
        </p:nvSpPr>
        <p:spPr>
          <a:xfrm>
            <a:off x="10910656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5"/>
          <p:cNvSpPr/>
          <p:nvPr/>
        </p:nvSpPr>
        <p:spPr>
          <a:xfrm>
            <a:off x="1102837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5"/>
          <p:cNvSpPr/>
          <p:nvPr/>
        </p:nvSpPr>
        <p:spPr>
          <a:xfrm>
            <a:off x="10675225" y="25006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5"/>
          <p:cNvSpPr/>
          <p:nvPr/>
        </p:nvSpPr>
        <p:spPr>
          <a:xfrm>
            <a:off x="10675225" y="36030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5"/>
          <p:cNvSpPr/>
          <p:nvPr/>
        </p:nvSpPr>
        <p:spPr>
          <a:xfrm>
            <a:off x="10675225" y="45883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5"/>
          <p:cNvSpPr/>
          <p:nvPr/>
        </p:nvSpPr>
        <p:spPr>
          <a:xfrm rot="-5400000">
            <a:off x="11040873" y="5223203"/>
            <a:ext cx="486000" cy="4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5"/>
          <p:cNvSpPr/>
          <p:nvPr/>
        </p:nvSpPr>
        <p:spPr>
          <a:xfrm rot="-5400000">
            <a:off x="11041320" y="4745368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5"/>
          <p:cNvGrpSpPr/>
          <p:nvPr/>
        </p:nvGrpSpPr>
        <p:grpSpPr>
          <a:xfrm rot="-5400000">
            <a:off x="11523451" y="5226053"/>
            <a:ext cx="480184" cy="486196"/>
            <a:chOff x="8943245" y="2438859"/>
            <a:chExt cx="739541" cy="748800"/>
          </a:xfrm>
        </p:grpSpPr>
        <p:cxnSp>
          <p:nvCxnSpPr>
            <p:cNvPr id="454" name="Google Shape;454;p5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5" name="Google Shape;455;p5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6" name="Google Shape;456;p5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7" name="Google Shape;457;p5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8" name="Google Shape;458;p5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59" name="Google Shape;459;p5"/>
          <p:cNvSpPr/>
          <p:nvPr/>
        </p:nvSpPr>
        <p:spPr>
          <a:xfrm rot="-5400000">
            <a:off x="11161852" y="4897599"/>
            <a:ext cx="712500" cy="71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5"/>
          <p:cNvSpPr/>
          <p:nvPr/>
        </p:nvSpPr>
        <p:spPr>
          <a:xfrm rot="-5400000">
            <a:off x="11289451" y="5025301"/>
            <a:ext cx="457200" cy="457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5"/>
          <p:cNvSpPr/>
          <p:nvPr/>
        </p:nvSpPr>
        <p:spPr>
          <a:xfrm rot="-5400000">
            <a:off x="11405592" y="5141661"/>
            <a:ext cx="224700" cy="22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"/>
          <p:cNvSpPr/>
          <p:nvPr/>
        </p:nvSpPr>
        <p:spPr>
          <a:xfrm rot="5400000">
            <a:off x="11042821" y="5703919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5"/>
          <p:cNvSpPr/>
          <p:nvPr/>
        </p:nvSpPr>
        <p:spPr>
          <a:xfrm rot="5400000">
            <a:off x="11160467" y="5821473"/>
            <a:ext cx="720600" cy="72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"/>
          <p:cNvSpPr/>
          <p:nvPr/>
        </p:nvSpPr>
        <p:spPr>
          <a:xfrm rot="5400000">
            <a:off x="11270475" y="5931364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"/>
          <p:cNvSpPr/>
          <p:nvPr/>
        </p:nvSpPr>
        <p:spPr>
          <a:xfrm rot="5400000">
            <a:off x="11385372" y="6051151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"/>
          <p:cNvSpPr/>
          <p:nvPr/>
        </p:nvSpPr>
        <p:spPr>
          <a:xfrm rot="5400000" flipH="1">
            <a:off x="11043863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"/>
          <p:cNvSpPr/>
          <p:nvPr/>
        </p:nvSpPr>
        <p:spPr>
          <a:xfrm rot="-5400000">
            <a:off x="11038836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"/>
          <p:cNvSpPr/>
          <p:nvPr/>
        </p:nvSpPr>
        <p:spPr>
          <a:xfrm rot="5400000" flipH="1">
            <a:off x="11265266" y="5944930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"/>
          <p:cNvSpPr/>
          <p:nvPr/>
        </p:nvSpPr>
        <p:spPr>
          <a:xfrm rot="5400000" flipH="1">
            <a:off x="11386413" y="6070915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" name="Google Shape;470;p5"/>
          <p:cNvGrpSpPr/>
          <p:nvPr/>
        </p:nvGrpSpPr>
        <p:grpSpPr>
          <a:xfrm rot="5400000">
            <a:off x="10256153" y="555443"/>
            <a:ext cx="447313" cy="519892"/>
            <a:chOff x="10628069" y="2437255"/>
            <a:chExt cx="369772" cy="748800"/>
          </a:xfrm>
        </p:grpSpPr>
        <p:cxnSp>
          <p:nvCxnSpPr>
            <p:cNvPr id="471" name="Google Shape;471;p5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2" name="Google Shape;472;p5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3" name="Google Shape;473;p5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74" name="Google Shape;474;p5"/>
          <p:cNvSpPr/>
          <p:nvPr/>
        </p:nvSpPr>
        <p:spPr>
          <a:xfrm rot="5400000">
            <a:off x="10687913" y="590604"/>
            <a:ext cx="455400" cy="45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5"/>
          <p:cNvSpPr/>
          <p:nvPr/>
        </p:nvSpPr>
        <p:spPr>
          <a:xfrm>
            <a:off x="10810234" y="712965"/>
            <a:ext cx="210600" cy="210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5"/>
          <p:cNvSpPr/>
          <p:nvPr/>
        </p:nvSpPr>
        <p:spPr>
          <a:xfrm>
            <a:off x="11503469" y="478900"/>
            <a:ext cx="210600" cy="21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5"/>
          <p:cNvSpPr/>
          <p:nvPr/>
        </p:nvSpPr>
        <p:spPr>
          <a:xfrm rot="5400000">
            <a:off x="10099988" y="5723215"/>
            <a:ext cx="926700" cy="95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5"/>
          <p:cNvSpPr/>
          <p:nvPr/>
        </p:nvSpPr>
        <p:spPr>
          <a:xfrm rot="5400000" flipH="1">
            <a:off x="10211844" y="5859328"/>
            <a:ext cx="702900" cy="7029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"/>
          <p:cNvSpPr/>
          <p:nvPr/>
        </p:nvSpPr>
        <p:spPr>
          <a:xfrm rot="5400000" flipH="1">
            <a:off x="10319158" y="5966642"/>
            <a:ext cx="488400" cy="488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5"/>
          <p:cNvSpPr/>
          <p:nvPr/>
        </p:nvSpPr>
        <p:spPr>
          <a:xfrm flipH="1">
            <a:off x="10083109" y="5744365"/>
            <a:ext cx="474300" cy="47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5"/>
          <p:cNvSpPr/>
          <p:nvPr/>
        </p:nvSpPr>
        <p:spPr>
          <a:xfrm flipH="1">
            <a:off x="10465769" y="6118388"/>
            <a:ext cx="180900" cy="18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5"/>
          <p:cNvGrpSpPr/>
          <p:nvPr/>
        </p:nvGrpSpPr>
        <p:grpSpPr>
          <a:xfrm flipH="1">
            <a:off x="10678730" y="6336819"/>
            <a:ext cx="263802" cy="34198"/>
            <a:chOff x="10578164" y="275923"/>
            <a:chExt cx="416551" cy="54000"/>
          </a:xfrm>
        </p:grpSpPr>
        <p:sp>
          <p:nvSpPr>
            <p:cNvPr id="483" name="Google Shape;483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5"/>
          <p:cNvGrpSpPr/>
          <p:nvPr/>
        </p:nvGrpSpPr>
        <p:grpSpPr>
          <a:xfrm flipH="1">
            <a:off x="10678730" y="6433845"/>
            <a:ext cx="263802" cy="34198"/>
            <a:chOff x="10578164" y="275923"/>
            <a:chExt cx="416551" cy="54000"/>
          </a:xfrm>
        </p:grpSpPr>
        <p:sp>
          <p:nvSpPr>
            <p:cNvPr id="487" name="Google Shape;487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" name="Google Shape;490;p5"/>
          <p:cNvGrpSpPr/>
          <p:nvPr/>
        </p:nvGrpSpPr>
        <p:grpSpPr>
          <a:xfrm flipH="1">
            <a:off x="10678730" y="6530871"/>
            <a:ext cx="263802" cy="34198"/>
            <a:chOff x="10578164" y="275923"/>
            <a:chExt cx="416551" cy="54000"/>
          </a:xfrm>
        </p:grpSpPr>
        <p:sp>
          <p:nvSpPr>
            <p:cNvPr id="491" name="Google Shape;491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" name="Google Shape;494;p5"/>
          <p:cNvGrpSpPr/>
          <p:nvPr/>
        </p:nvGrpSpPr>
        <p:grpSpPr>
          <a:xfrm flipH="1">
            <a:off x="10192076" y="5872517"/>
            <a:ext cx="263802" cy="34198"/>
            <a:chOff x="10578164" y="275923"/>
            <a:chExt cx="416551" cy="54000"/>
          </a:xfrm>
        </p:grpSpPr>
        <p:sp>
          <p:nvSpPr>
            <p:cNvPr id="495" name="Google Shape;495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" name="Google Shape;498;p5"/>
          <p:cNvGrpSpPr/>
          <p:nvPr/>
        </p:nvGrpSpPr>
        <p:grpSpPr>
          <a:xfrm flipH="1">
            <a:off x="10192076" y="5969543"/>
            <a:ext cx="263802" cy="34198"/>
            <a:chOff x="10578164" y="275923"/>
            <a:chExt cx="416551" cy="54000"/>
          </a:xfrm>
        </p:grpSpPr>
        <p:sp>
          <p:nvSpPr>
            <p:cNvPr id="499" name="Google Shape;499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5"/>
          <p:cNvGrpSpPr/>
          <p:nvPr/>
        </p:nvGrpSpPr>
        <p:grpSpPr>
          <a:xfrm flipH="1">
            <a:off x="10192076" y="6066569"/>
            <a:ext cx="263802" cy="34198"/>
            <a:chOff x="10578164" y="275923"/>
            <a:chExt cx="416551" cy="54000"/>
          </a:xfrm>
        </p:grpSpPr>
        <p:sp>
          <p:nvSpPr>
            <p:cNvPr id="503" name="Google Shape;503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 preserve="1" userDrawn="1">
  <p:cSld name="1_003 Talking Points">
    <p:bg>
      <p:bgRef idx="1001">
        <a:schemeClr val="bg1"/>
      </p:bgRef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"/>
          <p:cNvSpPr txBox="1">
            <a:spLocks noGrp="1"/>
          </p:cNvSpPr>
          <p:nvPr>
            <p:ph type="body" idx="1" hasCustomPrompt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>
              <a:defRPr lang="en-US" dirty="0" smtClean="0">
                <a:solidFill>
                  <a:schemeClr val="tx2"/>
                </a:solidFill>
              </a:defRPr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dirty="0" smtClean="0">
                <a:solidFill>
                  <a:schemeClr val="tx2"/>
                </a:solidFill>
              </a:defRPr>
            </a:lvl3pPr>
            <a:lvl4pPr>
              <a:defRPr dirty="0">
                <a:solidFill>
                  <a:schemeClr val="tx2"/>
                </a:solidFill>
              </a:defRPr>
            </a:lvl4pPr>
          </a:lstStyle>
          <a:p>
            <a:pPr marL="450850" lvl="0" indent="-342900">
              <a:lnSpc>
                <a:spcPct val="100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One</a:t>
            </a:r>
          </a:p>
          <a:p>
            <a:pPr marL="908050" lvl="1" indent="-34290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Two</a:t>
            </a:r>
          </a:p>
          <a:p>
            <a:pPr marL="1365250" lvl="2" indent="-34290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Three</a:t>
            </a:r>
          </a:p>
          <a:p>
            <a:pPr marL="1822450" lvl="3" indent="-34290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Four</a:t>
            </a:r>
            <a:endParaRPr dirty="0"/>
          </a:p>
        </p:txBody>
      </p:sp>
      <p:grpSp>
        <p:nvGrpSpPr>
          <p:cNvPr id="408" name="Google Shape;408;p5"/>
          <p:cNvGrpSpPr/>
          <p:nvPr/>
        </p:nvGrpSpPr>
        <p:grpSpPr>
          <a:xfrm>
            <a:off x="11172410" y="147751"/>
            <a:ext cx="873180" cy="873180"/>
            <a:chOff x="4761550" y="1708047"/>
            <a:chExt cx="1516200" cy="1516200"/>
          </a:xfrm>
        </p:grpSpPr>
        <p:sp>
          <p:nvSpPr>
            <p:cNvPr id="409" name="Google Shape;409;p5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" name="Google Shape;411;p5"/>
          <p:cNvGrpSpPr/>
          <p:nvPr/>
        </p:nvGrpSpPr>
        <p:grpSpPr>
          <a:xfrm>
            <a:off x="10723349" y="-291036"/>
            <a:ext cx="1773451" cy="1773451"/>
            <a:chOff x="6547473" y="2211197"/>
            <a:chExt cx="2916381" cy="2916381"/>
          </a:xfrm>
        </p:grpSpPr>
        <p:grpSp>
          <p:nvGrpSpPr>
            <p:cNvPr id="412" name="Google Shape;412;p5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413" name="Google Shape;413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4" name="Google Shape;414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5" name="Google Shape;415;p5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416" name="Google Shape;416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7" name="Google Shape;417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8" name="Google Shape;418;p5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419" name="Google Shape;419;p5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0" name="Google Shape;420;p5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1" name="Google Shape;421;p5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422" name="Google Shape;422;p5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3" name="Google Shape;423;p5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4" name="Google Shape;424;p5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425" name="Google Shape;425;p5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6" name="Google Shape;426;p5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7" name="Google Shape;427;p5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428" name="Google Shape;428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9" name="Google Shape;429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430" name="Google Shape;430;p5"/>
          <p:cNvSpPr/>
          <p:nvPr/>
        </p:nvSpPr>
        <p:spPr>
          <a:xfrm>
            <a:off x="10322077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"/>
          <p:cNvSpPr/>
          <p:nvPr/>
        </p:nvSpPr>
        <p:spPr>
          <a:xfrm>
            <a:off x="10439793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"/>
          <p:cNvSpPr/>
          <p:nvPr/>
        </p:nvSpPr>
        <p:spPr>
          <a:xfrm>
            <a:off x="10557509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"/>
          <p:cNvSpPr/>
          <p:nvPr/>
        </p:nvSpPr>
        <p:spPr>
          <a:xfrm>
            <a:off x="10322077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"/>
          <p:cNvSpPr/>
          <p:nvPr/>
        </p:nvSpPr>
        <p:spPr>
          <a:xfrm>
            <a:off x="10439793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"/>
          <p:cNvSpPr/>
          <p:nvPr/>
        </p:nvSpPr>
        <p:spPr>
          <a:xfrm>
            <a:off x="10557509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"/>
          <p:cNvSpPr/>
          <p:nvPr/>
        </p:nvSpPr>
        <p:spPr>
          <a:xfrm>
            <a:off x="10322077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"/>
          <p:cNvSpPr/>
          <p:nvPr/>
        </p:nvSpPr>
        <p:spPr>
          <a:xfrm>
            <a:off x="10439793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"/>
          <p:cNvSpPr/>
          <p:nvPr/>
        </p:nvSpPr>
        <p:spPr>
          <a:xfrm>
            <a:off x="10557509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5"/>
          <p:cNvSpPr/>
          <p:nvPr/>
        </p:nvSpPr>
        <p:spPr>
          <a:xfrm>
            <a:off x="1079294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5"/>
          <p:cNvSpPr/>
          <p:nvPr/>
        </p:nvSpPr>
        <p:spPr>
          <a:xfrm>
            <a:off x="10910656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5"/>
          <p:cNvSpPr/>
          <p:nvPr/>
        </p:nvSpPr>
        <p:spPr>
          <a:xfrm>
            <a:off x="1102837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5"/>
          <p:cNvSpPr/>
          <p:nvPr/>
        </p:nvSpPr>
        <p:spPr>
          <a:xfrm>
            <a:off x="1079294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"/>
          <p:cNvSpPr/>
          <p:nvPr/>
        </p:nvSpPr>
        <p:spPr>
          <a:xfrm>
            <a:off x="10910656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5"/>
          <p:cNvSpPr/>
          <p:nvPr/>
        </p:nvSpPr>
        <p:spPr>
          <a:xfrm>
            <a:off x="1102837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"/>
          <p:cNvSpPr/>
          <p:nvPr/>
        </p:nvSpPr>
        <p:spPr>
          <a:xfrm>
            <a:off x="1079294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"/>
          <p:cNvSpPr/>
          <p:nvPr/>
        </p:nvSpPr>
        <p:spPr>
          <a:xfrm>
            <a:off x="10910656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5"/>
          <p:cNvSpPr/>
          <p:nvPr/>
        </p:nvSpPr>
        <p:spPr>
          <a:xfrm>
            <a:off x="1102837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5"/>
          <p:cNvSpPr/>
          <p:nvPr/>
        </p:nvSpPr>
        <p:spPr>
          <a:xfrm>
            <a:off x="10675225" y="25006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5"/>
          <p:cNvSpPr/>
          <p:nvPr/>
        </p:nvSpPr>
        <p:spPr>
          <a:xfrm>
            <a:off x="10675225" y="36030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5"/>
          <p:cNvSpPr/>
          <p:nvPr/>
        </p:nvSpPr>
        <p:spPr>
          <a:xfrm>
            <a:off x="10675225" y="45883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5"/>
          <p:cNvSpPr/>
          <p:nvPr/>
        </p:nvSpPr>
        <p:spPr>
          <a:xfrm rot="-5400000">
            <a:off x="11040873" y="5223203"/>
            <a:ext cx="486000" cy="4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5"/>
          <p:cNvSpPr/>
          <p:nvPr/>
        </p:nvSpPr>
        <p:spPr>
          <a:xfrm rot="-5400000">
            <a:off x="11041320" y="4745368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5"/>
          <p:cNvGrpSpPr/>
          <p:nvPr/>
        </p:nvGrpSpPr>
        <p:grpSpPr>
          <a:xfrm rot="-5400000">
            <a:off x="11523451" y="5226053"/>
            <a:ext cx="480184" cy="486196"/>
            <a:chOff x="8943245" y="2438859"/>
            <a:chExt cx="739541" cy="748800"/>
          </a:xfrm>
        </p:grpSpPr>
        <p:cxnSp>
          <p:nvCxnSpPr>
            <p:cNvPr id="454" name="Google Shape;454;p5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5" name="Google Shape;455;p5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6" name="Google Shape;456;p5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7" name="Google Shape;457;p5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8" name="Google Shape;458;p5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59" name="Google Shape;459;p5"/>
          <p:cNvSpPr/>
          <p:nvPr/>
        </p:nvSpPr>
        <p:spPr>
          <a:xfrm rot="-5400000">
            <a:off x="11161852" y="4897599"/>
            <a:ext cx="712500" cy="71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5"/>
          <p:cNvSpPr/>
          <p:nvPr/>
        </p:nvSpPr>
        <p:spPr>
          <a:xfrm rot="-5400000">
            <a:off x="11289451" y="5025301"/>
            <a:ext cx="457200" cy="457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5"/>
          <p:cNvSpPr/>
          <p:nvPr/>
        </p:nvSpPr>
        <p:spPr>
          <a:xfrm rot="-5400000">
            <a:off x="11405592" y="5141661"/>
            <a:ext cx="224700" cy="22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"/>
          <p:cNvSpPr/>
          <p:nvPr/>
        </p:nvSpPr>
        <p:spPr>
          <a:xfrm rot="5400000">
            <a:off x="11042821" y="5703919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5"/>
          <p:cNvSpPr/>
          <p:nvPr/>
        </p:nvSpPr>
        <p:spPr>
          <a:xfrm rot="5400000">
            <a:off x="11160467" y="5821473"/>
            <a:ext cx="720600" cy="72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"/>
          <p:cNvSpPr/>
          <p:nvPr/>
        </p:nvSpPr>
        <p:spPr>
          <a:xfrm rot="5400000">
            <a:off x="11270475" y="5931364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"/>
          <p:cNvSpPr/>
          <p:nvPr/>
        </p:nvSpPr>
        <p:spPr>
          <a:xfrm rot="5400000">
            <a:off x="11385372" y="6051151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"/>
          <p:cNvSpPr/>
          <p:nvPr/>
        </p:nvSpPr>
        <p:spPr>
          <a:xfrm rot="5400000" flipH="1">
            <a:off x="11043863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"/>
          <p:cNvSpPr/>
          <p:nvPr/>
        </p:nvSpPr>
        <p:spPr>
          <a:xfrm rot="-5400000">
            <a:off x="11038836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"/>
          <p:cNvSpPr/>
          <p:nvPr/>
        </p:nvSpPr>
        <p:spPr>
          <a:xfrm rot="5400000" flipH="1">
            <a:off x="11265266" y="5944930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"/>
          <p:cNvSpPr/>
          <p:nvPr/>
        </p:nvSpPr>
        <p:spPr>
          <a:xfrm rot="5400000" flipH="1">
            <a:off x="11386413" y="6070915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" name="Google Shape;470;p5"/>
          <p:cNvGrpSpPr/>
          <p:nvPr/>
        </p:nvGrpSpPr>
        <p:grpSpPr>
          <a:xfrm rot="5400000">
            <a:off x="10256153" y="555443"/>
            <a:ext cx="447313" cy="519892"/>
            <a:chOff x="10628069" y="2437255"/>
            <a:chExt cx="369772" cy="748800"/>
          </a:xfrm>
        </p:grpSpPr>
        <p:cxnSp>
          <p:nvCxnSpPr>
            <p:cNvPr id="471" name="Google Shape;471;p5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2" name="Google Shape;472;p5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3" name="Google Shape;473;p5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74" name="Google Shape;474;p5"/>
          <p:cNvSpPr/>
          <p:nvPr/>
        </p:nvSpPr>
        <p:spPr>
          <a:xfrm rot="5400000">
            <a:off x="10687913" y="590604"/>
            <a:ext cx="455400" cy="45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5"/>
          <p:cNvSpPr/>
          <p:nvPr/>
        </p:nvSpPr>
        <p:spPr>
          <a:xfrm>
            <a:off x="10810234" y="712965"/>
            <a:ext cx="210600" cy="210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5"/>
          <p:cNvSpPr/>
          <p:nvPr/>
        </p:nvSpPr>
        <p:spPr>
          <a:xfrm>
            <a:off x="11503469" y="478900"/>
            <a:ext cx="210600" cy="21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5"/>
          <p:cNvSpPr/>
          <p:nvPr/>
        </p:nvSpPr>
        <p:spPr>
          <a:xfrm rot="5400000">
            <a:off x="10099988" y="5723215"/>
            <a:ext cx="926700" cy="95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5"/>
          <p:cNvSpPr/>
          <p:nvPr/>
        </p:nvSpPr>
        <p:spPr>
          <a:xfrm rot="5400000" flipH="1">
            <a:off x="10211844" y="5859328"/>
            <a:ext cx="702900" cy="7029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"/>
          <p:cNvSpPr/>
          <p:nvPr/>
        </p:nvSpPr>
        <p:spPr>
          <a:xfrm rot="5400000" flipH="1">
            <a:off x="10319158" y="5966642"/>
            <a:ext cx="488400" cy="488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5"/>
          <p:cNvSpPr/>
          <p:nvPr/>
        </p:nvSpPr>
        <p:spPr>
          <a:xfrm flipH="1">
            <a:off x="10083109" y="5744365"/>
            <a:ext cx="474300" cy="47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5"/>
          <p:cNvSpPr/>
          <p:nvPr/>
        </p:nvSpPr>
        <p:spPr>
          <a:xfrm flipH="1">
            <a:off x="10465769" y="6118388"/>
            <a:ext cx="180900" cy="18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5"/>
          <p:cNvGrpSpPr/>
          <p:nvPr/>
        </p:nvGrpSpPr>
        <p:grpSpPr>
          <a:xfrm flipH="1">
            <a:off x="10678730" y="6336819"/>
            <a:ext cx="263802" cy="34198"/>
            <a:chOff x="10578164" y="275923"/>
            <a:chExt cx="416551" cy="54000"/>
          </a:xfrm>
        </p:grpSpPr>
        <p:sp>
          <p:nvSpPr>
            <p:cNvPr id="483" name="Google Shape;483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5"/>
          <p:cNvGrpSpPr/>
          <p:nvPr/>
        </p:nvGrpSpPr>
        <p:grpSpPr>
          <a:xfrm flipH="1">
            <a:off x="10678730" y="6433845"/>
            <a:ext cx="263802" cy="34198"/>
            <a:chOff x="10578164" y="275923"/>
            <a:chExt cx="416551" cy="54000"/>
          </a:xfrm>
        </p:grpSpPr>
        <p:sp>
          <p:nvSpPr>
            <p:cNvPr id="487" name="Google Shape;487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" name="Google Shape;490;p5"/>
          <p:cNvGrpSpPr/>
          <p:nvPr/>
        </p:nvGrpSpPr>
        <p:grpSpPr>
          <a:xfrm flipH="1">
            <a:off x="10678730" y="6530871"/>
            <a:ext cx="263802" cy="34198"/>
            <a:chOff x="10578164" y="275923"/>
            <a:chExt cx="416551" cy="54000"/>
          </a:xfrm>
        </p:grpSpPr>
        <p:sp>
          <p:nvSpPr>
            <p:cNvPr id="491" name="Google Shape;491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" name="Google Shape;494;p5"/>
          <p:cNvGrpSpPr/>
          <p:nvPr/>
        </p:nvGrpSpPr>
        <p:grpSpPr>
          <a:xfrm flipH="1">
            <a:off x="10192076" y="5872517"/>
            <a:ext cx="263802" cy="34198"/>
            <a:chOff x="10578164" y="275923"/>
            <a:chExt cx="416551" cy="54000"/>
          </a:xfrm>
        </p:grpSpPr>
        <p:sp>
          <p:nvSpPr>
            <p:cNvPr id="495" name="Google Shape;495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" name="Google Shape;498;p5"/>
          <p:cNvGrpSpPr/>
          <p:nvPr/>
        </p:nvGrpSpPr>
        <p:grpSpPr>
          <a:xfrm flipH="1">
            <a:off x="10192076" y="5969543"/>
            <a:ext cx="263802" cy="34198"/>
            <a:chOff x="10578164" y="275923"/>
            <a:chExt cx="416551" cy="54000"/>
          </a:xfrm>
        </p:grpSpPr>
        <p:sp>
          <p:nvSpPr>
            <p:cNvPr id="499" name="Google Shape;499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5"/>
          <p:cNvGrpSpPr/>
          <p:nvPr/>
        </p:nvGrpSpPr>
        <p:grpSpPr>
          <a:xfrm flipH="1">
            <a:off x="10192076" y="6066569"/>
            <a:ext cx="263802" cy="34198"/>
            <a:chOff x="10578164" y="275923"/>
            <a:chExt cx="416551" cy="54000"/>
          </a:xfrm>
        </p:grpSpPr>
        <p:sp>
          <p:nvSpPr>
            <p:cNvPr id="503" name="Google Shape;503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E49CB1-7B7C-BB60-FDF0-E1AAE12D5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1069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 userDrawn="1">
  <p:cSld name="CUSTOM_3">
    <p:bg>
      <p:bgPr>
        <a:solidFill>
          <a:srgbClr val="1E1E1F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"/>
          <p:cNvSpPr/>
          <p:nvPr/>
        </p:nvSpPr>
        <p:spPr>
          <a:xfrm flipH="1">
            <a:off x="8744766" y="238130"/>
            <a:ext cx="1128000" cy="10851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B85E3D0-E5AF-4BFB-B5A7-9015C3D5436B}"/>
              </a:ext>
            </a:extLst>
          </p:cNvPr>
          <p:cNvGrpSpPr/>
          <p:nvPr userDrawn="1"/>
        </p:nvGrpSpPr>
        <p:grpSpPr>
          <a:xfrm>
            <a:off x="8464431" y="232913"/>
            <a:ext cx="1397080" cy="946748"/>
            <a:chOff x="3210946" y="234733"/>
            <a:chExt cx="1560780" cy="129861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C1E39AC-21B9-4A19-ADC1-90A80B08350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92D4D7F-C1A0-4638-B2B0-F69A128A2A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84038B7-64FF-4C33-B00D-DC9E7508A5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1BED0FF-A764-4BCE-ABBB-DBEBAFB341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CE8178D-1479-441C-999C-D435746C4B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1AE62C7-755D-4234-98DD-DC1BF2ED9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79E057A9-665E-48B3-AF3C-5FA176C54B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E739F19-E2D5-4B0C-829A-64E45E52873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7" name="Google Shape;507;p6"/>
          <p:cNvSpPr txBox="1">
            <a:spLocks noGrp="1"/>
          </p:cNvSpPr>
          <p:nvPr>
            <p:ph type="body" idx="1"/>
          </p:nvPr>
        </p:nvSpPr>
        <p:spPr>
          <a:xfrm>
            <a:off x="2401350" y="3991350"/>
            <a:ext cx="7389300" cy="20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 marL="450850" lvl="0" indent="-342900">
              <a:lnSpc>
                <a:spcPct val="100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dirty="0"/>
          </a:p>
        </p:txBody>
      </p:sp>
      <p:sp>
        <p:nvSpPr>
          <p:cNvPr id="508" name="Google Shape;508;p6"/>
          <p:cNvSpPr txBox="1">
            <a:spLocks noGrp="1"/>
          </p:cNvSpPr>
          <p:nvPr>
            <p:ph type="title"/>
          </p:nvPr>
        </p:nvSpPr>
        <p:spPr>
          <a:xfrm>
            <a:off x="2401350" y="3066900"/>
            <a:ext cx="738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ldrich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grpSp>
        <p:nvGrpSpPr>
          <p:cNvPr id="509" name="Google Shape;509;p6"/>
          <p:cNvGrpSpPr/>
          <p:nvPr/>
        </p:nvGrpSpPr>
        <p:grpSpPr>
          <a:xfrm flipH="1">
            <a:off x="10007839" y="1838613"/>
            <a:ext cx="810287" cy="544003"/>
            <a:chOff x="10624861" y="3933984"/>
            <a:chExt cx="1115330" cy="748800"/>
          </a:xfrm>
        </p:grpSpPr>
        <p:cxnSp>
          <p:nvCxnSpPr>
            <p:cNvPr id="510" name="Google Shape;510;p6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1" name="Google Shape;511;p6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2" name="Google Shape;512;p6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3" name="Google Shape;513;p6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4" name="Google Shape;514;p6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5" name="Google Shape;515;p6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6" name="Google Shape;516;p6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17" name="Google Shape;517;p6"/>
          <p:cNvSpPr/>
          <p:nvPr/>
        </p:nvSpPr>
        <p:spPr>
          <a:xfrm flipH="1">
            <a:off x="11495537" y="229805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6"/>
          <p:cNvSpPr/>
          <p:nvPr/>
        </p:nvSpPr>
        <p:spPr>
          <a:xfrm flipH="1">
            <a:off x="10961247" y="230305"/>
            <a:ext cx="1069500" cy="1069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9" name="Google Shape;519;p6"/>
          <p:cNvGrpSpPr/>
          <p:nvPr/>
        </p:nvGrpSpPr>
        <p:grpSpPr>
          <a:xfrm flipH="1">
            <a:off x="11502543" y="766390"/>
            <a:ext cx="537277" cy="544003"/>
            <a:chOff x="8943245" y="2438859"/>
            <a:chExt cx="739541" cy="748800"/>
          </a:xfrm>
        </p:grpSpPr>
        <p:cxnSp>
          <p:nvCxnSpPr>
            <p:cNvPr id="520" name="Google Shape;520;p6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1" name="Google Shape;521;p6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2" name="Google Shape;522;p6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3" name="Google Shape;523;p6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4" name="Google Shape;524;p6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5" name="Google Shape;525;p6"/>
          <p:cNvSpPr/>
          <p:nvPr/>
        </p:nvSpPr>
        <p:spPr>
          <a:xfrm flipH="1">
            <a:off x="11131450" y="365168"/>
            <a:ext cx="797400" cy="79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6"/>
          <p:cNvSpPr/>
          <p:nvPr/>
        </p:nvSpPr>
        <p:spPr>
          <a:xfrm flipH="1">
            <a:off x="11274580" y="507940"/>
            <a:ext cx="511500" cy="511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6"/>
          <p:cNvSpPr/>
          <p:nvPr/>
        </p:nvSpPr>
        <p:spPr>
          <a:xfrm flipH="1">
            <a:off x="11404430" y="637890"/>
            <a:ext cx="251700" cy="25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6"/>
          <p:cNvSpPr/>
          <p:nvPr/>
        </p:nvSpPr>
        <p:spPr>
          <a:xfrm flipH="1">
            <a:off x="10412812" y="229805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6"/>
          <p:cNvSpPr/>
          <p:nvPr/>
        </p:nvSpPr>
        <p:spPr>
          <a:xfrm flipH="1">
            <a:off x="10413977" y="774086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0" name="Google Shape;530;p6"/>
          <p:cNvGrpSpPr/>
          <p:nvPr/>
        </p:nvGrpSpPr>
        <p:grpSpPr>
          <a:xfrm flipH="1">
            <a:off x="10547157" y="765225"/>
            <a:ext cx="268639" cy="544003"/>
            <a:chOff x="10628069" y="2437255"/>
            <a:chExt cx="369772" cy="748800"/>
          </a:xfrm>
        </p:grpSpPr>
        <p:cxnSp>
          <p:nvCxnSpPr>
            <p:cNvPr id="531" name="Google Shape;531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2" name="Google Shape;532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3" name="Google Shape;533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34" name="Google Shape;534;p6"/>
          <p:cNvSpPr/>
          <p:nvPr/>
        </p:nvSpPr>
        <p:spPr>
          <a:xfrm flipH="1">
            <a:off x="10536848" y="364000"/>
            <a:ext cx="288300" cy="2883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6"/>
          <p:cNvSpPr/>
          <p:nvPr/>
        </p:nvSpPr>
        <p:spPr>
          <a:xfrm flipH="1">
            <a:off x="10606703" y="433346"/>
            <a:ext cx="149100" cy="1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6"/>
          <p:cNvSpPr/>
          <p:nvPr/>
        </p:nvSpPr>
        <p:spPr>
          <a:xfrm rot="-5400000" flipH="1">
            <a:off x="9867209" y="775504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6"/>
          <p:cNvSpPr/>
          <p:nvPr/>
        </p:nvSpPr>
        <p:spPr>
          <a:xfrm flipH="1">
            <a:off x="9884169" y="248037"/>
            <a:ext cx="511500" cy="511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6"/>
          <p:cNvSpPr/>
          <p:nvPr/>
        </p:nvSpPr>
        <p:spPr>
          <a:xfrm flipH="1">
            <a:off x="9999565" y="355842"/>
            <a:ext cx="288300" cy="288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6"/>
          <p:cNvSpPr/>
          <p:nvPr/>
        </p:nvSpPr>
        <p:spPr>
          <a:xfrm flipH="1">
            <a:off x="10069420" y="425188"/>
            <a:ext cx="149100" cy="149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6"/>
          <p:cNvSpPr/>
          <p:nvPr/>
        </p:nvSpPr>
        <p:spPr>
          <a:xfrm rot="5400000" flipH="1">
            <a:off x="10962413" y="1312789"/>
            <a:ext cx="1069500" cy="1069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6"/>
          <p:cNvSpPr/>
          <p:nvPr/>
        </p:nvSpPr>
        <p:spPr>
          <a:xfrm rot="5400000" flipH="1">
            <a:off x="11093982" y="1444357"/>
            <a:ext cx="806400" cy="806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6"/>
          <p:cNvSpPr/>
          <p:nvPr/>
        </p:nvSpPr>
        <p:spPr>
          <a:xfrm rot="5400000" flipH="1">
            <a:off x="11217024" y="1567398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6"/>
          <p:cNvSpPr/>
          <p:nvPr/>
        </p:nvSpPr>
        <p:spPr>
          <a:xfrm rot="5400000" flipH="1">
            <a:off x="11345540" y="1707567"/>
            <a:ext cx="286200" cy="286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6"/>
          <p:cNvSpPr/>
          <p:nvPr/>
        </p:nvSpPr>
        <p:spPr>
          <a:xfrm rot="5400000">
            <a:off x="10963578" y="1304883"/>
            <a:ext cx="1069500" cy="10695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6"/>
          <p:cNvSpPr/>
          <p:nvPr/>
        </p:nvSpPr>
        <p:spPr>
          <a:xfrm rot="-5400000" flipH="1">
            <a:off x="10958012" y="1304883"/>
            <a:ext cx="1069500" cy="10695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6"/>
          <p:cNvSpPr/>
          <p:nvPr/>
        </p:nvSpPr>
        <p:spPr>
          <a:xfrm rot="5400000">
            <a:off x="11211196" y="1552381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6"/>
          <p:cNvSpPr/>
          <p:nvPr/>
        </p:nvSpPr>
        <p:spPr>
          <a:xfrm rot="5400000">
            <a:off x="11346705" y="1685660"/>
            <a:ext cx="286200" cy="286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2" name="Google Shape;552;p6"/>
          <p:cNvGrpSpPr/>
          <p:nvPr/>
        </p:nvGrpSpPr>
        <p:grpSpPr>
          <a:xfrm flipH="1">
            <a:off x="10006674" y="1308329"/>
            <a:ext cx="810288" cy="544003"/>
            <a:chOff x="10626465" y="3184818"/>
            <a:chExt cx="1115330" cy="748800"/>
          </a:xfrm>
        </p:grpSpPr>
        <p:cxnSp>
          <p:nvCxnSpPr>
            <p:cNvPr id="553" name="Google Shape;553;p6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4" name="Google Shape;554;p6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5" name="Google Shape;555;p6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6" name="Google Shape;556;p6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7" name="Google Shape;557;p6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8" name="Google Shape;558;p6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9" name="Google Shape;559;p6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60" name="Google Shape;560;p6"/>
          <p:cNvSpPr/>
          <p:nvPr/>
        </p:nvSpPr>
        <p:spPr>
          <a:xfrm flipH="1">
            <a:off x="10411239" y="1323196"/>
            <a:ext cx="552600" cy="5313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6"/>
          <p:cNvSpPr/>
          <p:nvPr/>
        </p:nvSpPr>
        <p:spPr>
          <a:xfrm rot="5400000" flipH="1">
            <a:off x="9853138" y="1312706"/>
            <a:ext cx="552600" cy="5313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2" name="Google Shape;562;p6"/>
          <p:cNvGrpSpPr/>
          <p:nvPr/>
        </p:nvGrpSpPr>
        <p:grpSpPr>
          <a:xfrm rot="10800000" flipH="1">
            <a:off x="9864699" y="1853554"/>
            <a:ext cx="1100106" cy="552503"/>
            <a:chOff x="10576560" y="3328633"/>
            <a:chExt cx="1514255" cy="760500"/>
          </a:xfrm>
        </p:grpSpPr>
        <p:sp>
          <p:nvSpPr>
            <p:cNvPr id="563" name="Google Shape;563;p6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6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5" name="Google Shape;565;p6"/>
          <p:cNvSpPr/>
          <p:nvPr/>
        </p:nvSpPr>
        <p:spPr>
          <a:xfrm rot="-2700000" flipH="1">
            <a:off x="10210414" y="1660737"/>
            <a:ext cx="393293" cy="3932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6"/>
          <p:cNvSpPr/>
          <p:nvPr/>
        </p:nvSpPr>
        <p:spPr>
          <a:xfrm flipH="1">
            <a:off x="10266458" y="1711299"/>
            <a:ext cx="288300" cy="28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6"/>
          <p:cNvSpPr/>
          <p:nvPr/>
        </p:nvSpPr>
        <p:spPr>
          <a:xfrm flipH="1">
            <a:off x="10336240" y="1780718"/>
            <a:ext cx="149100" cy="149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6"/>
          <p:cNvSpPr/>
          <p:nvPr/>
        </p:nvSpPr>
        <p:spPr>
          <a:xfrm rot="10800000" flipH="1">
            <a:off x="10967349" y="2389849"/>
            <a:ext cx="1069500" cy="10695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6"/>
          <p:cNvSpPr/>
          <p:nvPr/>
        </p:nvSpPr>
        <p:spPr>
          <a:xfrm flipH="1">
            <a:off x="10940786" y="2915231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0" name="Google Shape;570;p6"/>
          <p:cNvGrpSpPr/>
          <p:nvPr/>
        </p:nvGrpSpPr>
        <p:grpSpPr>
          <a:xfrm rot="10800000" flipH="1">
            <a:off x="10939280" y="2378174"/>
            <a:ext cx="1100106" cy="552503"/>
            <a:chOff x="10576560" y="3328633"/>
            <a:chExt cx="1514255" cy="760500"/>
          </a:xfrm>
        </p:grpSpPr>
        <p:sp>
          <p:nvSpPr>
            <p:cNvPr id="571" name="Google Shape;571;p6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6"/>
          <p:cNvSpPr/>
          <p:nvPr/>
        </p:nvSpPr>
        <p:spPr>
          <a:xfrm rot="5400000">
            <a:off x="11201886" y="2622446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6"/>
          <p:cNvSpPr/>
          <p:nvPr/>
        </p:nvSpPr>
        <p:spPr>
          <a:xfrm rot="5400000" flipH="1">
            <a:off x="11203052" y="2621147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5" name="Google Shape;575;p6"/>
          <p:cNvGrpSpPr/>
          <p:nvPr/>
        </p:nvGrpSpPr>
        <p:grpSpPr>
          <a:xfrm flipH="1">
            <a:off x="11275232" y="2679891"/>
            <a:ext cx="427618" cy="427618"/>
            <a:chOff x="9392653" y="5061283"/>
            <a:chExt cx="588600" cy="588600"/>
          </a:xfrm>
        </p:grpSpPr>
        <p:sp>
          <p:nvSpPr>
            <p:cNvPr id="576" name="Google Shape;576;p6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p6"/>
          <p:cNvGrpSpPr/>
          <p:nvPr/>
        </p:nvGrpSpPr>
        <p:grpSpPr>
          <a:xfrm rot="59625" flipH="1">
            <a:off x="8741947" y="227006"/>
            <a:ext cx="1114254" cy="1114185"/>
            <a:chOff x="3247624" y="213651"/>
            <a:chExt cx="1533709" cy="1533614"/>
          </a:xfrm>
        </p:grpSpPr>
        <p:sp>
          <p:nvSpPr>
            <p:cNvPr id="590" name="Google Shape;590;p6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6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2" name="Google Shape;592;p6"/>
          <p:cNvSpPr/>
          <p:nvPr/>
        </p:nvSpPr>
        <p:spPr>
          <a:xfrm flipH="1">
            <a:off x="9043323" y="527961"/>
            <a:ext cx="511500" cy="511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6"/>
          <p:cNvSpPr/>
          <p:nvPr/>
        </p:nvSpPr>
        <p:spPr>
          <a:xfrm flipH="1">
            <a:off x="9169461" y="654124"/>
            <a:ext cx="259200" cy="259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4" name="Google Shape;594;p6"/>
          <p:cNvCxnSpPr/>
          <p:nvPr/>
        </p:nvCxnSpPr>
        <p:spPr>
          <a:xfrm>
            <a:off x="749191" y="1229156"/>
            <a:ext cx="499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5" name="Google Shape;595;p6"/>
          <p:cNvSpPr/>
          <p:nvPr/>
        </p:nvSpPr>
        <p:spPr>
          <a:xfrm rot="10800000" flipH="1">
            <a:off x="175014" y="686400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6"/>
          <p:cNvSpPr/>
          <p:nvPr/>
        </p:nvSpPr>
        <p:spPr>
          <a:xfrm rot="10800000" flipH="1">
            <a:off x="184004" y="160600"/>
            <a:ext cx="1069500" cy="1069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7" name="Google Shape;597;p6"/>
          <p:cNvGrpSpPr/>
          <p:nvPr/>
        </p:nvGrpSpPr>
        <p:grpSpPr>
          <a:xfrm rot="10800000" flipH="1">
            <a:off x="174931" y="150012"/>
            <a:ext cx="537277" cy="544003"/>
            <a:chOff x="8943245" y="2438859"/>
            <a:chExt cx="739541" cy="748800"/>
          </a:xfrm>
        </p:grpSpPr>
        <p:cxnSp>
          <p:nvCxnSpPr>
            <p:cNvPr id="598" name="Google Shape;598;p6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9" name="Google Shape;599;p6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0" name="Google Shape;600;p6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1" name="Google Shape;601;p6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" name="Google Shape;602;p6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3" name="Google Shape;603;p6"/>
          <p:cNvSpPr/>
          <p:nvPr/>
        </p:nvSpPr>
        <p:spPr>
          <a:xfrm rot="10800000" flipH="1">
            <a:off x="285901" y="297837"/>
            <a:ext cx="797400" cy="79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6"/>
          <p:cNvSpPr/>
          <p:nvPr/>
        </p:nvSpPr>
        <p:spPr>
          <a:xfrm rot="10800000" flipH="1">
            <a:off x="428672" y="441265"/>
            <a:ext cx="511200" cy="511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6"/>
          <p:cNvSpPr/>
          <p:nvPr/>
        </p:nvSpPr>
        <p:spPr>
          <a:xfrm rot="10800000" flipH="1">
            <a:off x="558621" y="570515"/>
            <a:ext cx="252000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6"/>
          <p:cNvSpPr/>
          <p:nvPr/>
        </p:nvSpPr>
        <p:spPr>
          <a:xfrm rot="10800000" flipH="1">
            <a:off x="1257739" y="686400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6"/>
          <p:cNvSpPr/>
          <p:nvPr/>
        </p:nvSpPr>
        <p:spPr>
          <a:xfrm rot="10800000" flipH="1">
            <a:off x="1256574" y="142119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8" name="Google Shape;608;p6"/>
          <p:cNvGrpSpPr/>
          <p:nvPr/>
        </p:nvGrpSpPr>
        <p:grpSpPr>
          <a:xfrm rot="10800000" flipH="1">
            <a:off x="1398955" y="151177"/>
            <a:ext cx="268639" cy="544003"/>
            <a:chOff x="10628069" y="2437255"/>
            <a:chExt cx="369772" cy="748800"/>
          </a:xfrm>
        </p:grpSpPr>
        <p:cxnSp>
          <p:nvCxnSpPr>
            <p:cNvPr id="609" name="Google Shape;609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0" name="Google Shape;610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1" name="Google Shape;611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12" name="Google Shape;612;p6"/>
          <p:cNvSpPr/>
          <p:nvPr/>
        </p:nvSpPr>
        <p:spPr>
          <a:xfrm rot="10800000" flipH="1">
            <a:off x="1389603" y="808104"/>
            <a:ext cx="288300" cy="2883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6"/>
          <p:cNvSpPr/>
          <p:nvPr/>
        </p:nvSpPr>
        <p:spPr>
          <a:xfrm rot="10800000" flipH="1">
            <a:off x="1458948" y="877958"/>
            <a:ext cx="149100" cy="1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6"/>
          <p:cNvSpPr/>
          <p:nvPr/>
        </p:nvSpPr>
        <p:spPr>
          <a:xfrm rot="5400000" flipH="1">
            <a:off x="1803342" y="140701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6"/>
          <p:cNvSpPr/>
          <p:nvPr/>
        </p:nvSpPr>
        <p:spPr>
          <a:xfrm rot="10800000" flipH="1">
            <a:off x="1819082" y="701168"/>
            <a:ext cx="511200" cy="511200"/>
          </a:xfrm>
          <a:prstGeom prst="ellipse">
            <a:avLst/>
          </a:prstGeom>
          <a:solidFill>
            <a:schemeClr val="dk2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6"/>
          <p:cNvSpPr/>
          <p:nvPr/>
        </p:nvSpPr>
        <p:spPr>
          <a:xfrm rot="10800000" flipH="1">
            <a:off x="1926886" y="816262"/>
            <a:ext cx="288300" cy="288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6"/>
          <p:cNvSpPr/>
          <p:nvPr/>
        </p:nvSpPr>
        <p:spPr>
          <a:xfrm rot="10800000" flipH="1">
            <a:off x="1996232" y="886116"/>
            <a:ext cx="149100" cy="149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6"/>
          <p:cNvSpPr/>
          <p:nvPr/>
        </p:nvSpPr>
        <p:spPr>
          <a:xfrm rot="10800000" flipH="1">
            <a:off x="179405" y="1767832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6"/>
          <p:cNvSpPr/>
          <p:nvPr/>
        </p:nvSpPr>
        <p:spPr>
          <a:xfrm rot="5400000" flipH="1">
            <a:off x="179314" y="1229127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4" name="Google Shape;624;p6"/>
          <p:cNvGrpSpPr/>
          <p:nvPr/>
        </p:nvGrpSpPr>
        <p:grpSpPr>
          <a:xfrm rot="5400000" flipH="1">
            <a:off x="311076" y="1777023"/>
            <a:ext cx="280842" cy="544003"/>
            <a:chOff x="10628069" y="2437255"/>
            <a:chExt cx="369772" cy="748800"/>
          </a:xfrm>
        </p:grpSpPr>
        <p:cxnSp>
          <p:nvCxnSpPr>
            <p:cNvPr id="625" name="Google Shape;625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6" name="Google Shape;626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7" name="Google Shape;627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28" name="Google Shape;628;p6"/>
          <p:cNvGrpSpPr/>
          <p:nvPr/>
        </p:nvGrpSpPr>
        <p:grpSpPr>
          <a:xfrm rot="5400000" flipH="1">
            <a:off x="316012" y="1233847"/>
            <a:ext cx="268639" cy="544003"/>
            <a:chOff x="10628069" y="2437255"/>
            <a:chExt cx="369772" cy="748800"/>
          </a:xfrm>
        </p:grpSpPr>
        <p:cxnSp>
          <p:nvCxnSpPr>
            <p:cNvPr id="629" name="Google Shape;629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0" name="Google Shape;630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1" name="Google Shape;631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32" name="Google Shape;632;p6"/>
          <p:cNvSpPr/>
          <p:nvPr/>
        </p:nvSpPr>
        <p:spPr>
          <a:xfrm>
            <a:off x="176614" y="1229462"/>
            <a:ext cx="1084200" cy="10842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3" name="Google Shape;633;p6"/>
          <p:cNvGrpSpPr/>
          <p:nvPr/>
        </p:nvGrpSpPr>
        <p:grpSpPr>
          <a:xfrm rot="-5400000">
            <a:off x="314789" y="1366946"/>
            <a:ext cx="816005" cy="816005"/>
            <a:chOff x="6214949" y="2511699"/>
            <a:chExt cx="1123200" cy="1123200"/>
          </a:xfrm>
        </p:grpSpPr>
        <p:sp>
          <p:nvSpPr>
            <p:cNvPr id="634" name="Google Shape;634;p6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6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6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EA2F2B5-ED78-4C74-9E66-01D2766CC211}"/>
              </a:ext>
            </a:extLst>
          </p:cNvPr>
          <p:cNvGrpSpPr/>
          <p:nvPr userDrawn="1"/>
        </p:nvGrpSpPr>
        <p:grpSpPr>
          <a:xfrm>
            <a:off x="1800951" y="241539"/>
            <a:ext cx="545433" cy="309999"/>
            <a:chOff x="11184673" y="2647468"/>
            <a:chExt cx="748937" cy="369772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27793F7-14A2-4DCB-95EF-16D234E92D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C14E8AF-2456-421E-AA00-721BB3BBD0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FEC7B6F-71E9-4B98-A5AC-CAD75D5823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300A2E1-ECF5-41B6-968D-6CEC66BCC519}"/>
              </a:ext>
            </a:extLst>
          </p:cNvPr>
          <p:cNvGrpSpPr/>
          <p:nvPr userDrawn="1"/>
        </p:nvGrpSpPr>
        <p:grpSpPr>
          <a:xfrm>
            <a:off x="9855147" y="905773"/>
            <a:ext cx="565562" cy="272617"/>
            <a:chOff x="11184673" y="2647468"/>
            <a:chExt cx="748937" cy="369772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C530AA3-EAF6-4B5A-B148-DC081B5810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D7E1CCE-8CFF-46D2-9554-0BA87ABA1B1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D02F34C-EBC7-4F68-9936-B5C7D1C06E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■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■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Catamaran"/>
              <a:buChar char="■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755550" y="64271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71" r:id="rId2"/>
    <p:sldLayoutId id="2147483649" r:id="rId3"/>
    <p:sldLayoutId id="2147483674" r:id="rId4"/>
    <p:sldLayoutId id="2147483650" r:id="rId5"/>
    <p:sldLayoutId id="2147483672" r:id="rId6"/>
    <p:sldLayoutId id="2147483651" r:id="rId7"/>
    <p:sldLayoutId id="2147483673" r:id="rId8"/>
    <p:sldLayoutId id="2147483652" r:id="rId9"/>
    <p:sldLayoutId id="2147483653" r:id="rId10"/>
    <p:sldLayoutId id="2147483675" r:id="rId11"/>
    <p:sldLayoutId id="2147483654" r:id="rId12"/>
    <p:sldLayoutId id="2147483676" r:id="rId13"/>
    <p:sldLayoutId id="2147483655" r:id="rId14"/>
    <p:sldLayoutId id="2147483677" r:id="rId15"/>
    <p:sldLayoutId id="2147483656" r:id="rId16"/>
    <p:sldLayoutId id="2147483657" r:id="rId17"/>
    <p:sldLayoutId id="2147483678" r:id="rId18"/>
    <p:sldLayoutId id="2147483658" r:id="rId19"/>
    <p:sldLayoutId id="2147483679" r:id="rId20"/>
    <p:sldLayoutId id="2147483682" r:id="rId21"/>
    <p:sldLayoutId id="2147483680" r:id="rId22"/>
    <p:sldLayoutId id="2147483667" r:id="rId23"/>
    <p:sldLayoutId id="214748368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2.xml"/><Relationship Id="rId5" Type="http://schemas.openxmlformats.org/officeDocument/2006/relationships/image" Target="../media/image39.png"/><Relationship Id="rId4" Type="http://schemas.openxmlformats.org/officeDocument/2006/relationships/customXml" Target="../ink/ink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adapp.io/community/overview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adapp.io/concepts/faq/#comparison-to-other-tool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customXml" Target="../ink/ink7.xml"/><Relationship Id="rId21" Type="http://schemas.openxmlformats.org/officeDocument/2006/relationships/image" Target="../media/image18.png"/><Relationship Id="rId34" Type="http://schemas.openxmlformats.org/officeDocument/2006/relationships/customXml" Target="../ink/ink10.xml"/><Relationship Id="rId7" Type="http://schemas.openxmlformats.org/officeDocument/2006/relationships/image" Target="../media/image8.png"/><Relationship Id="rId12" Type="http://schemas.openxmlformats.org/officeDocument/2006/relationships/customXml" Target="../ink/ink3.xml"/><Relationship Id="rId17" Type="http://schemas.openxmlformats.org/officeDocument/2006/relationships/image" Target="../media/image15.svg"/><Relationship Id="rId25" Type="http://schemas.openxmlformats.org/officeDocument/2006/relationships/image" Target="../media/image21.svg"/><Relationship Id="rId3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20" Type="http://schemas.openxmlformats.org/officeDocument/2006/relationships/customXml" Target="../ink/ink5.xml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.xml"/><Relationship Id="rId11" Type="http://schemas.openxmlformats.org/officeDocument/2006/relationships/image" Target="../media/image11.svg"/><Relationship Id="rId24" Type="http://schemas.openxmlformats.org/officeDocument/2006/relationships/image" Target="../media/image20.png"/><Relationship Id="rId32" Type="http://schemas.openxmlformats.org/officeDocument/2006/relationships/customXml" Target="../ink/ink9.xml"/><Relationship Id="rId37" Type="http://schemas.openxmlformats.org/officeDocument/2006/relationships/image" Target="../media/image29.svg"/><Relationship Id="rId5" Type="http://schemas.openxmlformats.org/officeDocument/2006/relationships/image" Target="../media/image7.png"/><Relationship Id="rId15" Type="http://schemas.openxmlformats.org/officeDocument/2006/relationships/image" Target="../media/image13.png"/><Relationship Id="rId23" Type="http://schemas.openxmlformats.org/officeDocument/2006/relationships/image" Target="../media/image19.png"/><Relationship Id="rId28" Type="http://schemas.openxmlformats.org/officeDocument/2006/relationships/customXml" Target="../ink/ink8.xml"/><Relationship Id="rId36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7.svg"/><Relationship Id="rId31" Type="http://schemas.openxmlformats.org/officeDocument/2006/relationships/image" Target="../media/image25.svg"/><Relationship Id="rId4" Type="http://schemas.openxmlformats.org/officeDocument/2006/relationships/image" Target="../media/image6.svg"/><Relationship Id="rId9" Type="http://schemas.openxmlformats.org/officeDocument/2006/relationships/image" Target="../media/image9.png"/><Relationship Id="rId14" Type="http://schemas.openxmlformats.org/officeDocument/2006/relationships/customXml" Target="../ink/ink4.xml"/><Relationship Id="rId22" Type="http://schemas.openxmlformats.org/officeDocument/2006/relationships/customXml" Target="../ink/ink6.xml"/><Relationship Id="rId27" Type="http://schemas.openxmlformats.org/officeDocument/2006/relationships/image" Target="../media/image22.png"/><Relationship Id="rId30" Type="http://schemas.openxmlformats.org/officeDocument/2006/relationships/image" Target="../media/image24.png"/><Relationship Id="rId35" Type="http://schemas.openxmlformats.org/officeDocument/2006/relationships/image" Target="../media/image27.png"/><Relationship Id="rId8" Type="http://schemas.openxmlformats.org/officeDocument/2006/relationships/customXml" Target="../ink/ink2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24"/>
          <p:cNvSpPr txBox="1">
            <a:spLocks noGrp="1"/>
          </p:cNvSpPr>
          <p:nvPr>
            <p:ph type="title"/>
          </p:nvPr>
        </p:nvSpPr>
        <p:spPr>
          <a:xfrm>
            <a:off x="2457449" y="2677987"/>
            <a:ext cx="8658225" cy="15020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A </a:t>
            </a:r>
            <a:r>
              <a:rPr lang="en-US" sz="6000" dirty="0">
                <a:solidFill>
                  <a:srgbClr val="F9F1A5"/>
                </a:solidFill>
                <a:latin typeface="Cascadia Code PL SemiBold" panose="020B0609020000020004" pitchFamily="49" charset="0"/>
                <a:ea typeface="Cascadia Code PL SemiBold" panose="020B0609020000020004" pitchFamily="49" charset="0"/>
                <a:cs typeface="Cascadia Code PL SemiBold" panose="020B0609020000020004" pitchFamily="49" charset="0"/>
              </a:rPr>
              <a:t>rad</a:t>
            </a:r>
            <a:r>
              <a:rPr lang="en-US" sz="6000" dirty="0"/>
              <a:t> Application Platform</a:t>
            </a:r>
            <a:endParaRPr sz="6000" dirty="0"/>
          </a:p>
        </p:txBody>
      </p:sp>
      <p:sp>
        <p:nvSpPr>
          <p:cNvPr id="4" name="Google Shape;2830;p24">
            <a:extLst>
              <a:ext uri="{FF2B5EF4-FFF2-40B4-BE49-F238E27FC236}">
                <a16:creationId xmlns:a16="http://schemas.microsoft.com/office/drawing/2014/main" id="{9514BD13-18CE-AD37-75FC-D36EB569C9DC}"/>
              </a:ext>
            </a:extLst>
          </p:cNvPr>
          <p:cNvSpPr txBox="1">
            <a:spLocks/>
          </p:cNvSpPr>
          <p:nvPr/>
        </p:nvSpPr>
        <p:spPr>
          <a:xfrm>
            <a:off x="4805361" y="3744298"/>
            <a:ext cx="3019425" cy="128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tx2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marR="0" lvl="1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marR="0" lvl="2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marR="0" lvl="3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marR="0" lvl="4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marR="0" lvl="5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marR="0" lvl="6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marR="0" lvl="7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marR="0" lvl="8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r>
              <a:rPr lang="en-US" sz="4800" dirty="0"/>
              <a:t>Introducing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E1E7F29-3E19-61EF-6835-F41F09540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4786" y="4032432"/>
            <a:ext cx="2609852" cy="708390"/>
          </a:xfrm>
          <a:prstGeom prst="rect">
            <a:avLst/>
          </a:prstGeom>
        </p:spPr>
      </p:pic>
      <p:sp>
        <p:nvSpPr>
          <p:cNvPr id="2" name="Google Shape;2830;p24">
            <a:extLst>
              <a:ext uri="{FF2B5EF4-FFF2-40B4-BE49-F238E27FC236}">
                <a16:creationId xmlns:a16="http://schemas.microsoft.com/office/drawing/2014/main" id="{CC239962-DAD3-C663-446E-4D74CC142D4B}"/>
              </a:ext>
            </a:extLst>
          </p:cNvPr>
          <p:cNvSpPr txBox="1">
            <a:spLocks/>
          </p:cNvSpPr>
          <p:nvPr/>
        </p:nvSpPr>
        <p:spPr>
          <a:xfrm>
            <a:off x="1102518" y="6315075"/>
            <a:ext cx="256222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tx2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marR="0" lvl="1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marR="0" lvl="2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marR="0" lvl="3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marR="0" lvl="4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marR="0" lvl="5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marR="0" lvl="6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marR="0" lvl="7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marR="0" lvl="8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pPr algn="l"/>
            <a:r>
              <a:rPr lang="en-US" sz="1600" dirty="0">
                <a:solidFill>
                  <a:srgbClr val="A30046"/>
                </a:solidFill>
                <a:latin typeface="Segoe Script" panose="030B0504020000000003" pitchFamily="66" charset="0"/>
              </a:rPr>
              <a:t>@PalmEmanuel</a:t>
            </a:r>
          </a:p>
        </p:txBody>
      </p:sp>
      <p:pic>
        <p:nvPicPr>
          <p:cNvPr id="1030" name="Picture 6" descr="Pink Swetugg Butterfly with text for light background">
            <a:extLst>
              <a:ext uri="{FF2B5EF4-FFF2-40B4-BE49-F238E27FC236}">
                <a16:creationId xmlns:a16="http://schemas.microsoft.com/office/drawing/2014/main" id="{89EC4404-A395-8B6B-B856-E1DEEA5E8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5709067"/>
            <a:ext cx="2738438" cy="92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F71DF6E-85F5-CEC8-ACC8-A28E6CBB5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267" y="678501"/>
            <a:ext cx="9234310" cy="48462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5652132-3174-6058-4EEB-7571A0EB95BE}"/>
                  </a:ext>
                </a:extLst>
              </p14:cNvPr>
              <p14:cNvContentPartPr/>
              <p14:nvPr/>
            </p14:nvContentPartPr>
            <p14:xfrm>
              <a:off x="5027391" y="1644271"/>
              <a:ext cx="3837240" cy="658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5652132-3174-6058-4EEB-7571A0EB95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9391" y="1626271"/>
                <a:ext cx="387288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1823843-81CE-D1DF-F27F-C8EB961FE3FB}"/>
                  </a:ext>
                </a:extLst>
              </p14:cNvPr>
              <p14:cNvContentPartPr/>
              <p14:nvPr/>
            </p14:nvContentPartPr>
            <p14:xfrm>
              <a:off x="7373569" y="3474156"/>
              <a:ext cx="1568160" cy="19414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1823843-81CE-D1DF-F27F-C8EB961FE3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5929" y="3456156"/>
                <a:ext cx="1603800" cy="19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535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F71DF6E-85F5-CEC8-ACC8-A28E6CBB57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" t="1714" r="60951" b="71108"/>
          <a:stretch/>
        </p:blipFill>
        <p:spPr>
          <a:xfrm>
            <a:off x="1841500" y="1858568"/>
            <a:ext cx="8509000" cy="31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29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844;p26">
            <a:extLst>
              <a:ext uri="{FF2B5EF4-FFF2-40B4-BE49-F238E27FC236}">
                <a16:creationId xmlns:a16="http://schemas.microsoft.com/office/drawing/2014/main" id="{EA7BAADB-CC2F-5910-9944-8D0BDA9885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1108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dirty="0"/>
              <a:t>Where does Radius fit into your organization?</a:t>
            </a:r>
          </a:p>
        </p:txBody>
      </p:sp>
      <p:sp>
        <p:nvSpPr>
          <p:cNvPr id="7" name="Google Shape;2843;p26">
            <a:extLst>
              <a:ext uri="{FF2B5EF4-FFF2-40B4-BE49-F238E27FC236}">
                <a16:creationId xmlns:a16="http://schemas.microsoft.com/office/drawing/2014/main" id="{27E29292-5951-4D37-F897-EB9F7001A1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Last section of "Concept: Why Radius": "Developers and platform engineers need to collaborate". Explaining how the different parts of Radius fits into an organization with roles like platform engineers, operators, cloud and security experts, developers.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>
                <a:solidFill>
                  <a:srgbClr val="E8EAED"/>
                </a:solidFill>
                <a:latin typeface="Roboto" panose="02000000000000000000" pitchFamily="2" charset="0"/>
              </a:rPr>
              <a:t>If your developers want cake, but your organization has an allergy against public access, you can create a recipe to ensure private networking.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chemeClr val="accent1"/>
              </a:buClr>
              <a:buChar char="■"/>
            </a:pPr>
            <a:r>
              <a:rPr lang="en-US" dirty="0">
                <a:solidFill>
                  <a:srgbClr val="E8EAED"/>
                </a:solidFill>
                <a:latin typeface="Roboto" panose="02000000000000000000" pitchFamily="2" charset="0"/>
              </a:rPr>
              <a:t>In platform engineering, Microsoft talks about paving paths for your organization to make it easier to follow requirements and policies, Recipes can be a way to achieve that</a:t>
            </a:r>
          </a:p>
          <a:p>
            <a:pPr>
              <a:lnSpc>
                <a:spcPct val="200000"/>
              </a:lnSpc>
              <a:buClr>
                <a:schemeClr val="accent1"/>
              </a:buClr>
              <a:buChar char="■"/>
            </a:pPr>
            <a:r>
              <a:rPr lang="en-US" dirty="0">
                <a:solidFill>
                  <a:srgbClr val="E8EAED"/>
                </a:solidFill>
                <a:latin typeface="Roboto" panose="02000000000000000000" pitchFamily="2" charset="0"/>
              </a:rPr>
              <a:t>If you have a bunch of apps 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63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26"/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9341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Notes</a:t>
            </a:r>
            <a:endParaRPr dirty="0"/>
          </a:p>
        </p:txBody>
      </p:sp>
      <p:sp>
        <p:nvSpPr>
          <p:cNvPr id="2843" name="Google Shape;2843;p26"/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700634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There is a </a:t>
            </a:r>
            <a:r>
              <a:rPr lang="en-US" dirty="0" err="1"/>
              <a:t>codespace</a:t>
            </a:r>
            <a:r>
              <a:rPr lang="en-US" dirty="0"/>
              <a:t> to get started, or a bunch of alternatives for installation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News since release (0.28 or 0.29 for example)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Upcoming presentation info at </a:t>
            </a:r>
            <a:r>
              <a:rPr lang="en-US" dirty="0">
                <a:hlinkClick r:id="rId3"/>
              </a:rPr>
              <a:t>https://docs.radapp.io/community/overview/</a:t>
            </a:r>
            <a:endParaRPr lang="en-US" dirty="0"/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There’s a roadmap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Currently you can only manage the cluster Radius is installed in, but multi-cluster support is planned</a:t>
            </a:r>
          </a:p>
        </p:txBody>
      </p:sp>
    </p:spTree>
    <p:extLst>
      <p:ext uri="{BB962C8B-B14F-4D97-AF65-F5344CB8AC3E}">
        <p14:creationId xmlns:p14="http://schemas.microsoft.com/office/powerpoint/2010/main" val="2933961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26"/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1108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dirty="0"/>
              <a:t>UPC and Component Topography slide with diagrams</a:t>
            </a:r>
          </a:p>
        </p:txBody>
      </p:sp>
      <p:sp>
        <p:nvSpPr>
          <p:cNvPr id="2" name="Google Shape;2843;p26">
            <a:extLst>
              <a:ext uri="{FF2B5EF4-FFF2-40B4-BE49-F238E27FC236}">
                <a16:creationId xmlns:a16="http://schemas.microsoft.com/office/drawing/2014/main" id="{CBE25761-6C67-04E8-B308-EAEF6EA7A0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Also a layered approach where first we show an environment, and within that (like the </a:t>
            </a:r>
            <a:r>
              <a:rPr lang="en-US" dirty="0" err="1"/>
              <a:t>Vnet</a:t>
            </a:r>
            <a:r>
              <a:rPr lang="en-US" dirty="0"/>
              <a:t> diagram) we see the recipes, and wherever workspaces and resource groups fit into the overview picture. To grasp the concepts</a:t>
            </a:r>
          </a:p>
        </p:txBody>
      </p:sp>
    </p:spTree>
    <p:extLst>
      <p:ext uri="{BB962C8B-B14F-4D97-AF65-F5344CB8AC3E}">
        <p14:creationId xmlns:p14="http://schemas.microsoft.com/office/powerpoint/2010/main" val="1460453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26"/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9341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Bicep for Everything</a:t>
            </a:r>
            <a:endParaRPr dirty="0"/>
          </a:p>
        </p:txBody>
      </p:sp>
      <p:sp>
        <p:nvSpPr>
          <p:cNvPr id="2843" name="Google Shape;2843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Even AWS through the AWS Cloud Control API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Custom fork at the moment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Terraform works too</a:t>
            </a:r>
          </a:p>
        </p:txBody>
      </p:sp>
    </p:spTree>
    <p:extLst>
      <p:ext uri="{BB962C8B-B14F-4D97-AF65-F5344CB8AC3E}">
        <p14:creationId xmlns:p14="http://schemas.microsoft.com/office/powerpoint/2010/main" val="1696548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0;p24">
            <a:extLst>
              <a:ext uri="{FF2B5EF4-FFF2-40B4-BE49-F238E27FC236}">
                <a16:creationId xmlns:a16="http://schemas.microsoft.com/office/drawing/2014/main" id="{D8BFF1E1-4A27-C85B-398F-527947EB5950}"/>
              </a:ext>
            </a:extLst>
          </p:cNvPr>
          <p:cNvSpPr txBox="1">
            <a:spLocks/>
          </p:cNvSpPr>
          <p:nvPr/>
        </p:nvSpPr>
        <p:spPr>
          <a:xfrm>
            <a:off x="1766887" y="2677987"/>
            <a:ext cx="8658225" cy="150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ldrich"/>
              <a:buNone/>
              <a:defRPr sz="4000" b="1" i="0" u="none" strike="noStrike" cap="none">
                <a:solidFill>
                  <a:schemeClr val="lt2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9600" dirty="0">
                <a:solidFill>
                  <a:srgbClr val="F9F1A5"/>
                </a:solidFill>
                <a:latin typeface="Cascadia Code PL SemiBold" panose="020B0609020000020004" pitchFamily="49" charset="0"/>
                <a:ea typeface="Cascadia Code PL SemiBold" panose="020B0609020000020004" pitchFamily="49" charset="0"/>
                <a:cs typeface="Cascadia Code PL SemiBold" panose="020B0609020000020004" pitchFamily="49" charset="0"/>
              </a:rPr>
              <a:t>rad </a:t>
            </a:r>
            <a:r>
              <a:rPr lang="en-US" sz="9600" dirty="0" err="1">
                <a:solidFill>
                  <a:srgbClr val="CCCCCC"/>
                </a:solidFill>
                <a:latin typeface="Cascadia Code PL SemiBold" panose="020B0609020000020004" pitchFamily="49" charset="0"/>
                <a:ea typeface="Cascadia Code PL SemiBold" panose="020B0609020000020004" pitchFamily="49" charset="0"/>
                <a:cs typeface="Cascadia Code PL SemiBold" panose="020B0609020000020004" pitchFamily="49" charset="0"/>
              </a:rPr>
              <a:t>init</a:t>
            </a:r>
            <a:endParaRPr lang="en-US" sz="9600"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" name="Google Shape;2877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Radify your apps now</a:t>
            </a:r>
            <a:endParaRPr dirty="0"/>
          </a:p>
        </p:txBody>
      </p:sp>
      <p:sp>
        <p:nvSpPr>
          <p:cNvPr id="2879" name="Google Shape;2879;p31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Promote Appi-ness</a:t>
            </a:r>
            <a:endParaRPr dirty="0"/>
          </a:p>
        </p:txBody>
      </p:sp>
      <p:sp>
        <p:nvSpPr>
          <p:cNvPr id="2881" name="Google Shape;2881;p31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2876" name="Google Shape;287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 (thanks </a:t>
            </a:r>
            <a:r>
              <a:rPr lang="en-US" dirty="0" err="1"/>
              <a:t>Slidemania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2882" name="Google Shape;2882;p31"/>
          <p:cNvSpPr txBox="1">
            <a:spLocks noGrp="1"/>
          </p:cNvSpPr>
          <p:nvPr>
            <p:ph type="body" idx="4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It’s well-documented and open source, and there are monthly community calls.</a:t>
            </a:r>
            <a:endParaRPr dirty="0"/>
          </a:p>
        </p:txBody>
      </p:sp>
      <p:sp>
        <p:nvSpPr>
          <p:cNvPr id="2878" name="Google Shape;2878;p31"/>
          <p:cNvSpPr txBox="1">
            <a:spLocks noGrp="1"/>
          </p:cNvSpPr>
          <p:nvPr>
            <p:ph type="body" idx="5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 tools that allow you to speak the same language in the organization, communication is always </a:t>
            </a:r>
            <a:r>
              <a:rPr lang="en-US" dirty="0"/>
              <a:t>🔑</a:t>
            </a:r>
            <a:endParaRPr dirty="0"/>
          </a:p>
        </p:txBody>
      </p:sp>
      <p:sp>
        <p:nvSpPr>
          <p:cNvPr id="2880" name="Google Shape;2880;p31"/>
          <p:cNvSpPr txBox="1">
            <a:spLocks noGrp="1"/>
          </p:cNvSpPr>
          <p:nvPr>
            <p:ph type="body" idx="6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87A4B7-855A-D540-0C71-FC50CFD46675}"/>
              </a:ext>
            </a:extLst>
          </p:cNvPr>
          <p:cNvGrpSpPr/>
          <p:nvPr/>
        </p:nvGrpSpPr>
        <p:grpSpPr>
          <a:xfrm>
            <a:off x="7445126" y="5980601"/>
            <a:ext cx="3988589" cy="594478"/>
            <a:chOff x="5424090" y="4523129"/>
            <a:chExt cx="4212452" cy="627844"/>
          </a:xfrm>
        </p:grpSpPr>
        <p:sp>
          <p:nvSpPr>
            <p:cNvPr id="3" name="Rounded Rectangle 33">
              <a:extLst>
                <a:ext uri="{FF2B5EF4-FFF2-40B4-BE49-F238E27FC236}">
                  <a16:creationId xmlns:a16="http://schemas.microsoft.com/office/drawing/2014/main" id="{3F83C029-865D-EBA8-0670-24B5032430BF}"/>
                </a:ext>
              </a:extLst>
            </p:cNvPr>
            <p:cNvSpPr/>
            <p:nvPr/>
          </p:nvSpPr>
          <p:spPr bwMode="auto">
            <a:xfrm>
              <a:off x="5424090" y="4523129"/>
              <a:ext cx="4212452" cy="62784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710" cap="flat">
              <a:noFill/>
              <a:prstDash val="solid"/>
              <a:miter/>
            </a:ln>
            <a:effectLst>
              <a:outerShdw blurRad="2032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F1C7FD-FFE7-9109-B46F-CA4E6D76D1F9}"/>
                </a:ext>
              </a:extLst>
            </p:cNvPr>
            <p:cNvSpPr txBox="1"/>
            <p:nvPr/>
          </p:nvSpPr>
          <p:spPr>
            <a:xfrm>
              <a:off x="6181628" y="4599641"/>
              <a:ext cx="3404492" cy="42256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-5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github.com/radius-project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  <p:pic>
          <p:nvPicPr>
            <p:cNvPr id="5" name="Graphic 56">
              <a:extLst>
                <a:ext uri="{FF2B5EF4-FFF2-40B4-BE49-F238E27FC236}">
                  <a16:creationId xmlns:a16="http://schemas.microsoft.com/office/drawing/2014/main" id="{6A00EFB0-65BC-46D9-47ED-EE4E49200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636981" y="4622003"/>
              <a:ext cx="413164" cy="413162"/>
            </a:xfrm>
            <a:prstGeom prst="rect">
              <a:avLst/>
            </a:prstGeom>
            <a:effectLst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DF7B234-F29E-92E7-6939-1B194B59633D}"/>
              </a:ext>
            </a:extLst>
          </p:cNvPr>
          <p:cNvGrpSpPr/>
          <p:nvPr/>
        </p:nvGrpSpPr>
        <p:grpSpPr>
          <a:xfrm>
            <a:off x="848798" y="5985176"/>
            <a:ext cx="2196991" cy="594478"/>
            <a:chOff x="1399986" y="4275496"/>
            <a:chExt cx="2675619" cy="723990"/>
          </a:xfrm>
        </p:grpSpPr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49F51EA8-749A-8117-0E96-1BB2C3D878FE}"/>
                </a:ext>
              </a:extLst>
            </p:cNvPr>
            <p:cNvSpPr/>
            <p:nvPr/>
          </p:nvSpPr>
          <p:spPr bwMode="auto">
            <a:xfrm>
              <a:off x="1399986" y="4275496"/>
              <a:ext cx="2675619" cy="7239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710" cap="flat">
              <a:noFill/>
              <a:prstDash val="solid"/>
              <a:miter/>
            </a:ln>
            <a:effectLst>
              <a:outerShdw blurRad="2032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46B878-3FED-B478-8611-F02EA84F9A27}"/>
                </a:ext>
              </a:extLst>
            </p:cNvPr>
            <p:cNvSpPr txBox="1"/>
            <p:nvPr/>
          </p:nvSpPr>
          <p:spPr>
            <a:xfrm>
              <a:off x="2307722" y="4367726"/>
              <a:ext cx="1671693" cy="48727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-5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radapp.io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5625166-3CEE-FAFC-3267-C8A261F73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83064" y="4425528"/>
              <a:ext cx="423927" cy="42392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4DB558-5277-8E28-1CC9-41FEC2144A3B}"/>
              </a:ext>
            </a:extLst>
          </p:cNvPr>
          <p:cNvGrpSpPr/>
          <p:nvPr/>
        </p:nvGrpSpPr>
        <p:grpSpPr>
          <a:xfrm>
            <a:off x="3490968" y="5979211"/>
            <a:ext cx="3598827" cy="594478"/>
            <a:chOff x="1558970" y="4275496"/>
            <a:chExt cx="4382854" cy="723990"/>
          </a:xfrm>
        </p:grpSpPr>
        <p:sp>
          <p:nvSpPr>
            <p:cNvPr id="11" name="Rounded Rectangle 1">
              <a:extLst>
                <a:ext uri="{FF2B5EF4-FFF2-40B4-BE49-F238E27FC236}">
                  <a16:creationId xmlns:a16="http://schemas.microsoft.com/office/drawing/2014/main" id="{48BD2631-EE73-BC08-ED43-1B17312B9537}"/>
                </a:ext>
              </a:extLst>
            </p:cNvPr>
            <p:cNvSpPr/>
            <p:nvPr/>
          </p:nvSpPr>
          <p:spPr bwMode="auto">
            <a:xfrm>
              <a:off x="1558970" y="4275496"/>
              <a:ext cx="4242551" cy="7239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710" cap="flat">
              <a:noFill/>
              <a:prstDash val="solid"/>
              <a:miter/>
            </a:ln>
            <a:effectLst>
              <a:outerShdw blurRad="2032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899E39-3927-3A11-5E3F-D272ADEE7F10}"/>
                </a:ext>
              </a:extLst>
            </p:cNvPr>
            <p:cNvSpPr txBox="1"/>
            <p:nvPr/>
          </p:nvSpPr>
          <p:spPr>
            <a:xfrm>
              <a:off x="2307723" y="4367726"/>
              <a:ext cx="3634101" cy="48727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-5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aka.ms/radius/discord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  <p:pic>
          <p:nvPicPr>
            <p:cNvPr id="13" name="Graphic 38">
              <a:extLst>
                <a:ext uri="{FF2B5EF4-FFF2-40B4-BE49-F238E27FC236}">
                  <a16:creationId xmlns:a16="http://schemas.microsoft.com/office/drawing/2014/main" id="{4F5ACC97-0EAA-E3CC-0C54-0AFF0DD58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31883" y="4425528"/>
              <a:ext cx="423926" cy="423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844;p26">
            <a:extLst>
              <a:ext uri="{FF2B5EF4-FFF2-40B4-BE49-F238E27FC236}">
                <a16:creationId xmlns:a16="http://schemas.microsoft.com/office/drawing/2014/main" id="{EA7BAADB-CC2F-5910-9944-8D0BDA9885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1108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dirty="0"/>
              <a:t>Questions</a:t>
            </a:r>
          </a:p>
        </p:txBody>
      </p:sp>
      <p:sp>
        <p:nvSpPr>
          <p:cNvPr id="7" name="Google Shape;2843;p26">
            <a:extLst>
              <a:ext uri="{FF2B5EF4-FFF2-40B4-BE49-F238E27FC236}">
                <a16:creationId xmlns:a16="http://schemas.microsoft.com/office/drawing/2014/main" id="{27E29292-5951-4D37-F897-EB9F7001A1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How does Radius compare to X?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chemeClr val="accent1"/>
              </a:buClr>
              <a:buChar char="■"/>
            </a:pP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  <a:hlinkClick r:id="rId3"/>
              </a:rPr>
              <a:t>https://docs.radapp.io/concepts/faq/#comparison-to-other-tools</a:t>
            </a:r>
            <a:endParaRPr lang="en-US" b="0" i="0" dirty="0">
              <a:solidFill>
                <a:srgbClr val="E8EAED"/>
              </a:solidFill>
              <a:effectLst/>
              <a:latin typeface="Roboto" panose="02000000000000000000" pitchFamily="2" charset="0"/>
            </a:endParaRPr>
          </a:p>
          <a:p>
            <a:pPr>
              <a:lnSpc>
                <a:spcPct val="200000"/>
              </a:lnSpc>
              <a:buClr>
                <a:schemeClr val="accent1"/>
              </a:buClr>
              <a:buChar char="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366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p32"/>
          <p:cNvSpPr txBox="1">
            <a:spLocks noGrp="1"/>
          </p:cNvSpPr>
          <p:nvPr>
            <p:ph type="title"/>
          </p:nvPr>
        </p:nvSpPr>
        <p:spPr>
          <a:xfrm>
            <a:off x="1821575" y="2687300"/>
            <a:ext cx="7584000" cy="283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interesting facts!</a:t>
            </a:r>
            <a:endParaRPr/>
          </a:p>
        </p:txBody>
      </p:sp>
      <p:sp>
        <p:nvSpPr>
          <p:cNvPr id="2888" name="Google Shape;2888;p32"/>
          <p:cNvSpPr txBox="1">
            <a:spLocks noGrp="1"/>
          </p:cNvSpPr>
          <p:nvPr>
            <p:ph type="body" idx="4294967295"/>
          </p:nvPr>
        </p:nvSpPr>
        <p:spPr>
          <a:xfrm>
            <a:off x="241600" y="6240275"/>
            <a:ext cx="11095500" cy="48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This is where you section ends. Duplicate this set of slides as many times you need to go over all your sections.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Picture 6" descr="Image">
            <a:extLst>
              <a:ext uri="{FF2B5EF4-FFF2-40B4-BE49-F238E27FC236}">
                <a16:creationId xmlns:a16="http://schemas.microsoft.com/office/drawing/2014/main" id="{56375F66-20AC-0F57-FAE6-D1A68DC25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70" y="1546578"/>
            <a:ext cx="11869460" cy="376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p4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3562" name="Google Shape;3562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570" name="Google Shape;3570;p4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hello@mail.com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555-111-222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mydomain.com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4" name="Google Shape;3564;p44"/>
          <p:cNvSpPr/>
          <p:nvPr/>
        </p:nvSpPr>
        <p:spPr>
          <a:xfrm>
            <a:off x="5755215" y="5264135"/>
            <a:ext cx="181070" cy="392601"/>
          </a:xfrm>
          <a:custGeom>
            <a:avLst/>
            <a:gdLst/>
            <a:ahLst/>
            <a:cxnLst/>
            <a:rect l="l" t="t" r="r" b="b"/>
            <a:pathLst>
              <a:path w="7907" h="17146" extrusionOk="0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65" name="Google Shape;3565;p44"/>
          <p:cNvGrpSpPr/>
          <p:nvPr/>
        </p:nvGrpSpPr>
        <p:grpSpPr>
          <a:xfrm>
            <a:off x="6288318" y="5254483"/>
            <a:ext cx="411849" cy="411917"/>
            <a:chOff x="5162200" y="4097750"/>
            <a:chExt cx="338385" cy="338414"/>
          </a:xfrm>
        </p:grpSpPr>
        <p:sp>
          <p:nvSpPr>
            <p:cNvPr id="3566" name="Google Shape;3566;p44"/>
            <p:cNvSpPr/>
            <p:nvPr/>
          </p:nvSpPr>
          <p:spPr>
            <a:xfrm>
              <a:off x="5162200" y="4097750"/>
              <a:ext cx="338385" cy="338414"/>
            </a:xfrm>
            <a:custGeom>
              <a:avLst/>
              <a:gdLst/>
              <a:ahLst/>
              <a:cxnLst/>
              <a:rect l="l" t="t" r="r" b="b"/>
              <a:pathLst>
                <a:path w="11842" h="11843" extrusionOk="0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44"/>
            <p:cNvSpPr/>
            <p:nvPr/>
          </p:nvSpPr>
          <p:spPr>
            <a:xfrm>
              <a:off x="5245127" y="4179731"/>
              <a:ext cx="173507" cy="174450"/>
            </a:xfrm>
            <a:custGeom>
              <a:avLst/>
              <a:gdLst/>
              <a:ahLst/>
              <a:cxnLst/>
              <a:rect l="l" t="t" r="r" b="b"/>
              <a:pathLst>
                <a:path w="6072" h="6105" extrusionOk="0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44"/>
            <p:cNvSpPr/>
            <p:nvPr/>
          </p:nvSpPr>
          <p:spPr>
            <a:xfrm>
              <a:off x="5401436" y="4155900"/>
              <a:ext cx="41034" cy="41005"/>
            </a:xfrm>
            <a:custGeom>
              <a:avLst/>
              <a:gdLst/>
              <a:ahLst/>
              <a:cxnLst/>
              <a:rect l="l" t="t" r="r" b="b"/>
              <a:pathLst>
                <a:path w="1436" h="1435" extrusionOk="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9" name="Google Shape;3569;p44"/>
          <p:cNvSpPr/>
          <p:nvPr/>
        </p:nvSpPr>
        <p:spPr>
          <a:xfrm>
            <a:off x="5022325" y="5305518"/>
            <a:ext cx="380848" cy="309834"/>
          </a:xfrm>
          <a:custGeom>
            <a:avLst/>
            <a:gdLst/>
            <a:ahLst/>
            <a:cxnLst/>
            <a:rect l="l" t="t" r="r" b="b"/>
            <a:pathLst>
              <a:path w="16446" h="13378" extrusionOk="0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14AA268-5917-7CD8-6DC8-F0BD03827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3527" y="2302881"/>
            <a:ext cx="1644793" cy="1623576"/>
          </a:xfrm>
          <a:prstGeom prst="rect">
            <a:avLst/>
          </a:prstGeom>
        </p:spPr>
      </p:pic>
      <p:pic>
        <p:nvPicPr>
          <p:cNvPr id="2985" name="Graphic 2984">
            <a:extLst>
              <a:ext uri="{FF2B5EF4-FFF2-40B4-BE49-F238E27FC236}">
                <a16:creationId xmlns:a16="http://schemas.microsoft.com/office/drawing/2014/main" id="{4A9125F0-6390-4BA2-086D-386F342967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305012" y="2307637"/>
            <a:ext cx="1643308" cy="16235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6C21FA-C21B-BF35-C123-A2E8624DBE6A}"/>
              </a:ext>
            </a:extLst>
          </p:cNvPr>
          <p:cNvSpPr txBox="1"/>
          <p:nvPr/>
        </p:nvSpPr>
        <p:spPr>
          <a:xfrm>
            <a:off x="5334255" y="3940175"/>
            <a:ext cx="1581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Ubuntu Condensed" panose="020B0506030602030204" pitchFamily="34" charset="0"/>
              </a:rPr>
              <a:t>Kubernetes</a:t>
            </a:r>
            <a:endParaRPr lang="en-SE" sz="2000" b="1" dirty="0">
              <a:solidFill>
                <a:schemeClr val="tx2"/>
              </a:solidFill>
              <a:latin typeface="Ubuntu Condensed" panose="020B0506030602030204" pitchFamily="34" charset="0"/>
            </a:endParaRPr>
          </a:p>
        </p:txBody>
      </p:sp>
      <p:grpSp>
        <p:nvGrpSpPr>
          <p:cNvPr id="2978" name="Group 2977">
            <a:extLst>
              <a:ext uri="{FF2B5EF4-FFF2-40B4-BE49-F238E27FC236}">
                <a16:creationId xmlns:a16="http://schemas.microsoft.com/office/drawing/2014/main" id="{CD0D3E71-2096-8790-B719-671F526B7D01}"/>
              </a:ext>
            </a:extLst>
          </p:cNvPr>
          <p:cNvGrpSpPr/>
          <p:nvPr/>
        </p:nvGrpSpPr>
        <p:grpSpPr>
          <a:xfrm>
            <a:off x="6676611" y="1621490"/>
            <a:ext cx="1581978" cy="1159315"/>
            <a:chOff x="6676611" y="1621490"/>
            <a:chExt cx="1581978" cy="11593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BE9B7F-FB8D-2D8C-143E-481C52E88E0D}"/>
                </a:ext>
              </a:extLst>
            </p:cNvPr>
            <p:cNvSpPr txBox="1"/>
            <p:nvPr/>
          </p:nvSpPr>
          <p:spPr>
            <a:xfrm>
              <a:off x="6676611" y="1621490"/>
              <a:ext cx="1581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Your App</a:t>
              </a:r>
              <a:endParaRPr lang="en-SE" sz="20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  <p:grpSp>
          <p:nvGrpSpPr>
            <p:cNvPr id="2865" name="Group 2864">
              <a:extLst>
                <a:ext uri="{FF2B5EF4-FFF2-40B4-BE49-F238E27FC236}">
                  <a16:creationId xmlns:a16="http://schemas.microsoft.com/office/drawing/2014/main" id="{1EBC2A51-7E55-2761-369D-75CCE3FA5364}"/>
                </a:ext>
              </a:extLst>
            </p:cNvPr>
            <p:cNvGrpSpPr/>
            <p:nvPr/>
          </p:nvGrpSpPr>
          <p:grpSpPr>
            <a:xfrm>
              <a:off x="6795347" y="2110485"/>
              <a:ext cx="531360" cy="670320"/>
              <a:chOff x="6795347" y="2404231"/>
              <a:chExt cx="531360" cy="67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850" name="Ink 2849">
                    <a:extLst>
                      <a:ext uri="{FF2B5EF4-FFF2-40B4-BE49-F238E27FC236}">
                        <a16:creationId xmlns:a16="http://schemas.microsoft.com/office/drawing/2014/main" id="{F1F18579-FC67-574C-A52D-ADBB5774E7A0}"/>
                      </a:ext>
                    </a:extLst>
                  </p14:cNvPr>
                  <p14:cNvContentPartPr/>
                  <p14:nvPr/>
                </p14:nvContentPartPr>
                <p14:xfrm>
                  <a:off x="6795347" y="2404231"/>
                  <a:ext cx="531360" cy="653040"/>
                </p14:xfrm>
              </p:contentPart>
            </mc:Choice>
            <mc:Fallback xmlns="">
              <p:pic>
                <p:nvPicPr>
                  <p:cNvPr id="2850" name="Ink 2849">
                    <a:extLst>
                      <a:ext uri="{FF2B5EF4-FFF2-40B4-BE49-F238E27FC236}">
                        <a16:creationId xmlns:a16="http://schemas.microsoft.com/office/drawing/2014/main" id="{F1F18579-FC67-574C-A52D-ADBB5774E7A0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777347" y="2386221"/>
                    <a:ext cx="567000" cy="688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864" name="Ink 2863">
                    <a:extLst>
                      <a:ext uri="{FF2B5EF4-FFF2-40B4-BE49-F238E27FC236}">
                        <a16:creationId xmlns:a16="http://schemas.microsoft.com/office/drawing/2014/main" id="{EC7607F6-FC22-9586-46F7-99D06946CED3}"/>
                      </a:ext>
                    </a:extLst>
                  </p14:cNvPr>
                  <p14:cNvContentPartPr/>
                  <p14:nvPr/>
                </p14:nvContentPartPr>
                <p14:xfrm>
                  <a:off x="6795347" y="2844151"/>
                  <a:ext cx="304560" cy="230400"/>
                </p14:xfrm>
              </p:contentPart>
            </mc:Choice>
            <mc:Fallback xmlns="">
              <p:pic>
                <p:nvPicPr>
                  <p:cNvPr id="2864" name="Ink 2863">
                    <a:extLst>
                      <a:ext uri="{FF2B5EF4-FFF2-40B4-BE49-F238E27FC236}">
                        <a16:creationId xmlns:a16="http://schemas.microsoft.com/office/drawing/2014/main" id="{EC7607F6-FC22-9586-46F7-99D06946CED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777347" y="2826123"/>
                    <a:ext cx="340200" cy="266096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79" name="Group 2978">
            <a:extLst>
              <a:ext uri="{FF2B5EF4-FFF2-40B4-BE49-F238E27FC236}">
                <a16:creationId xmlns:a16="http://schemas.microsoft.com/office/drawing/2014/main" id="{2F2E58F8-3193-EDA0-CF42-0086EF0C0A04}"/>
              </a:ext>
            </a:extLst>
          </p:cNvPr>
          <p:cNvGrpSpPr/>
          <p:nvPr/>
        </p:nvGrpSpPr>
        <p:grpSpPr>
          <a:xfrm>
            <a:off x="2833511" y="605490"/>
            <a:ext cx="6818489" cy="4710631"/>
            <a:chOff x="2833511" y="605490"/>
            <a:chExt cx="6818489" cy="4710631"/>
          </a:xfrm>
        </p:grpSpPr>
        <p:sp>
          <p:nvSpPr>
            <p:cNvPr id="2872" name="Rectangle: Rounded Corners 2871">
              <a:extLst>
                <a:ext uri="{FF2B5EF4-FFF2-40B4-BE49-F238E27FC236}">
                  <a16:creationId xmlns:a16="http://schemas.microsoft.com/office/drawing/2014/main" id="{B58163C9-8C52-3B42-70A1-2C063FBF77FD}"/>
                </a:ext>
              </a:extLst>
            </p:cNvPr>
            <p:cNvSpPr/>
            <p:nvPr/>
          </p:nvSpPr>
          <p:spPr>
            <a:xfrm>
              <a:off x="2833511" y="1541879"/>
              <a:ext cx="6818489" cy="3774242"/>
            </a:xfrm>
            <a:prstGeom prst="roundRect">
              <a:avLst/>
            </a:prstGeom>
            <a:noFill/>
            <a:ln>
              <a:solidFill>
                <a:srgbClr val="50E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2871" name="Graphic 2870">
              <a:extLst>
                <a:ext uri="{FF2B5EF4-FFF2-40B4-BE49-F238E27FC236}">
                  <a16:creationId xmlns:a16="http://schemas.microsoft.com/office/drawing/2014/main" id="{77934370-1891-966B-B4C6-26818A566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5602" y="605490"/>
              <a:ext cx="1016000" cy="1016000"/>
            </a:xfrm>
            <a:prstGeom prst="rect">
              <a:avLst/>
            </a:prstGeom>
          </p:spPr>
        </p:pic>
      </p:grpSp>
      <p:grpSp>
        <p:nvGrpSpPr>
          <p:cNvPr id="2977" name="Group 2976">
            <a:extLst>
              <a:ext uri="{FF2B5EF4-FFF2-40B4-BE49-F238E27FC236}">
                <a16:creationId xmlns:a16="http://schemas.microsoft.com/office/drawing/2014/main" id="{D99A2B80-DBD7-FA7C-0D96-AAAF165D692F}"/>
              </a:ext>
            </a:extLst>
          </p:cNvPr>
          <p:cNvGrpSpPr/>
          <p:nvPr/>
        </p:nvGrpSpPr>
        <p:grpSpPr>
          <a:xfrm>
            <a:off x="7122947" y="2921000"/>
            <a:ext cx="4093650" cy="1311776"/>
            <a:chOff x="7122947" y="2921000"/>
            <a:chExt cx="4093650" cy="1311776"/>
          </a:xfrm>
        </p:grpSpPr>
        <p:grpSp>
          <p:nvGrpSpPr>
            <p:cNvPr id="2899" name="Group 2898">
              <a:extLst>
                <a:ext uri="{FF2B5EF4-FFF2-40B4-BE49-F238E27FC236}">
                  <a16:creationId xmlns:a16="http://schemas.microsoft.com/office/drawing/2014/main" id="{FA51A132-2832-BF00-B038-0180D229E38D}"/>
                </a:ext>
              </a:extLst>
            </p:cNvPr>
            <p:cNvGrpSpPr/>
            <p:nvPr/>
          </p:nvGrpSpPr>
          <p:grpSpPr>
            <a:xfrm>
              <a:off x="7122947" y="3081391"/>
              <a:ext cx="916200" cy="330480"/>
              <a:chOff x="7122947" y="3081391"/>
              <a:chExt cx="916200" cy="330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897" name="Ink 2896">
                    <a:extLst>
                      <a:ext uri="{FF2B5EF4-FFF2-40B4-BE49-F238E27FC236}">
                        <a16:creationId xmlns:a16="http://schemas.microsoft.com/office/drawing/2014/main" id="{E4997C81-BBAD-7E26-F720-83702BF2178D}"/>
                      </a:ext>
                    </a:extLst>
                  </p14:cNvPr>
                  <p14:cNvContentPartPr/>
                  <p14:nvPr/>
                </p14:nvContentPartPr>
                <p14:xfrm>
                  <a:off x="7122947" y="3081391"/>
                  <a:ext cx="916200" cy="265320"/>
                </p14:xfrm>
              </p:contentPart>
            </mc:Choice>
            <mc:Fallback xmlns="">
              <p:pic>
                <p:nvPicPr>
                  <p:cNvPr id="2897" name="Ink 2896">
                    <a:extLst>
                      <a:ext uri="{FF2B5EF4-FFF2-40B4-BE49-F238E27FC236}">
                        <a16:creationId xmlns:a16="http://schemas.microsoft.com/office/drawing/2014/main" id="{E4997C81-BBAD-7E26-F720-83702BF2178D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104940" y="3063367"/>
                    <a:ext cx="951854" cy="3010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898" name="Ink 2897">
                    <a:extLst>
                      <a:ext uri="{FF2B5EF4-FFF2-40B4-BE49-F238E27FC236}">
                        <a16:creationId xmlns:a16="http://schemas.microsoft.com/office/drawing/2014/main" id="{4BE1592E-6584-B29A-55D8-E538FCCBCAB5}"/>
                      </a:ext>
                    </a:extLst>
                  </p14:cNvPr>
                  <p14:cNvContentPartPr/>
                  <p14:nvPr/>
                </p14:nvContentPartPr>
                <p14:xfrm>
                  <a:off x="7815947" y="3137911"/>
                  <a:ext cx="218160" cy="273960"/>
                </p14:xfrm>
              </p:contentPart>
            </mc:Choice>
            <mc:Fallback xmlns="">
              <p:pic>
                <p:nvPicPr>
                  <p:cNvPr id="2898" name="Ink 2897">
                    <a:extLst>
                      <a:ext uri="{FF2B5EF4-FFF2-40B4-BE49-F238E27FC236}">
                        <a16:creationId xmlns:a16="http://schemas.microsoft.com/office/drawing/2014/main" id="{4BE1592E-6584-B29A-55D8-E538FCCBCAB5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797947" y="3119911"/>
                    <a:ext cx="253800" cy="309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76" name="Group 2975">
              <a:extLst>
                <a:ext uri="{FF2B5EF4-FFF2-40B4-BE49-F238E27FC236}">
                  <a16:creationId xmlns:a16="http://schemas.microsoft.com/office/drawing/2014/main" id="{A634ED49-9BB4-BB08-53DE-CCBF9316671A}"/>
                </a:ext>
              </a:extLst>
            </p:cNvPr>
            <p:cNvGrpSpPr/>
            <p:nvPr/>
          </p:nvGrpSpPr>
          <p:grpSpPr>
            <a:xfrm>
              <a:off x="7884333" y="2921000"/>
              <a:ext cx="3332264" cy="1311776"/>
              <a:chOff x="7884333" y="2921000"/>
              <a:chExt cx="3332264" cy="1311776"/>
            </a:xfrm>
          </p:grpSpPr>
          <p:pic>
            <p:nvPicPr>
              <p:cNvPr id="2880" name="Graphic 2879">
                <a:extLst>
                  <a:ext uri="{FF2B5EF4-FFF2-40B4-BE49-F238E27FC236}">
                    <a16:creationId xmlns:a16="http://schemas.microsoft.com/office/drawing/2014/main" id="{7E4D41B5-5354-CC4A-A3A4-0EDD0FECE9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7884333" y="2956120"/>
                <a:ext cx="945760" cy="945760"/>
              </a:xfrm>
              <a:prstGeom prst="rect">
                <a:avLst/>
              </a:prstGeom>
            </p:spPr>
          </p:pic>
          <p:cxnSp>
            <p:nvCxnSpPr>
              <p:cNvPr id="2886" name="Straight Connector 2885">
                <a:extLst>
                  <a:ext uri="{FF2B5EF4-FFF2-40B4-BE49-F238E27FC236}">
                    <a16:creationId xmlns:a16="http://schemas.microsoft.com/office/drawing/2014/main" id="{D366F65C-FC80-937A-EDA5-7C5988887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2197" y="3429000"/>
                <a:ext cx="907434" cy="0"/>
              </a:xfrm>
              <a:prstGeom prst="line">
                <a:avLst/>
              </a:prstGeom>
              <a:ln w="1905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67" name="Group 2966">
                <a:extLst>
                  <a:ext uri="{FF2B5EF4-FFF2-40B4-BE49-F238E27FC236}">
                    <a16:creationId xmlns:a16="http://schemas.microsoft.com/office/drawing/2014/main" id="{4896A11F-9F2A-98D9-2E64-390787A71642}"/>
                  </a:ext>
                </a:extLst>
              </p:cNvPr>
              <p:cNvGrpSpPr/>
              <p:nvPr/>
            </p:nvGrpSpPr>
            <p:grpSpPr>
              <a:xfrm>
                <a:off x="9634619" y="2921000"/>
                <a:ext cx="1581978" cy="1311776"/>
                <a:chOff x="9634619" y="2921000"/>
                <a:chExt cx="1581978" cy="1311776"/>
              </a:xfrm>
            </p:grpSpPr>
            <p:pic>
              <p:nvPicPr>
                <p:cNvPr id="2867" name="Graphic 2866">
                  <a:extLst>
                    <a:ext uri="{FF2B5EF4-FFF2-40B4-BE49-F238E27FC236}">
                      <a16:creationId xmlns:a16="http://schemas.microsoft.com/office/drawing/2014/main" id="{3E5C23D1-1233-77DC-3963-ED2A3FF74D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1735" y="2921000"/>
                  <a:ext cx="1016000" cy="1016000"/>
                </a:xfrm>
                <a:prstGeom prst="rect">
                  <a:avLst/>
                </a:prstGeom>
              </p:spPr>
            </p:pic>
            <p:sp>
              <p:nvSpPr>
                <p:cNvPr id="2962" name="TextBox 2961">
                  <a:extLst>
                    <a:ext uri="{FF2B5EF4-FFF2-40B4-BE49-F238E27FC236}">
                      <a16:creationId xmlns:a16="http://schemas.microsoft.com/office/drawing/2014/main" id="{14A264AC-7D97-C701-2D0B-15CACF3D07B1}"/>
                    </a:ext>
                  </a:extLst>
                </p:cNvPr>
                <p:cNvSpPr txBox="1"/>
                <p:nvPr/>
              </p:nvSpPr>
              <p:spPr>
                <a:xfrm>
                  <a:off x="9634619" y="3832666"/>
                  <a:ext cx="158197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/>
                      </a:solidFill>
                      <a:latin typeface="Ubuntu Condensed" panose="020B0506030602030204" pitchFamily="34" charset="0"/>
                    </a:rPr>
                    <a:t>Storage</a:t>
                  </a:r>
                  <a:endParaRPr lang="en-SE" sz="2000" b="1" dirty="0">
                    <a:solidFill>
                      <a:schemeClr val="tx2"/>
                    </a:solidFill>
                    <a:latin typeface="Ubuntu Condensed" panose="020B0506030602030204" pitchFamily="34" charset="0"/>
                  </a:endParaRPr>
                </a:p>
              </p:txBody>
            </p:sp>
          </p:grpSp>
        </p:grpSp>
      </p:grpSp>
      <p:grpSp>
        <p:nvGrpSpPr>
          <p:cNvPr id="2975" name="Group 2974">
            <a:extLst>
              <a:ext uri="{FF2B5EF4-FFF2-40B4-BE49-F238E27FC236}">
                <a16:creationId xmlns:a16="http://schemas.microsoft.com/office/drawing/2014/main" id="{235CACDA-2EC7-269D-70A0-1B0061143D9D}"/>
              </a:ext>
            </a:extLst>
          </p:cNvPr>
          <p:cNvGrpSpPr/>
          <p:nvPr/>
        </p:nvGrpSpPr>
        <p:grpSpPr>
          <a:xfrm>
            <a:off x="5069053" y="3781231"/>
            <a:ext cx="2053894" cy="3002603"/>
            <a:chOff x="5069053" y="3781231"/>
            <a:chExt cx="2053894" cy="3002603"/>
          </a:xfrm>
        </p:grpSpPr>
        <p:grpSp>
          <p:nvGrpSpPr>
            <p:cNvPr id="2896" name="Group 2895">
              <a:extLst>
                <a:ext uri="{FF2B5EF4-FFF2-40B4-BE49-F238E27FC236}">
                  <a16:creationId xmlns:a16="http://schemas.microsoft.com/office/drawing/2014/main" id="{3255E61E-F3EB-023B-6272-C6B5864ABE29}"/>
                </a:ext>
              </a:extLst>
            </p:cNvPr>
            <p:cNvGrpSpPr/>
            <p:nvPr/>
          </p:nvGrpSpPr>
          <p:grpSpPr>
            <a:xfrm>
              <a:off x="6434267" y="3781231"/>
              <a:ext cx="505800" cy="1886760"/>
              <a:chOff x="6434267" y="3781231"/>
              <a:chExt cx="505800" cy="1886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894" name="Ink 2893">
                    <a:extLst>
                      <a:ext uri="{FF2B5EF4-FFF2-40B4-BE49-F238E27FC236}">
                        <a16:creationId xmlns:a16="http://schemas.microsoft.com/office/drawing/2014/main" id="{23E44EE7-EE3C-091A-03D0-D93C1195C535}"/>
                      </a:ext>
                    </a:extLst>
                  </p14:cNvPr>
                  <p14:cNvContentPartPr/>
                  <p14:nvPr/>
                </p14:nvContentPartPr>
                <p14:xfrm>
                  <a:off x="6527507" y="3781231"/>
                  <a:ext cx="412560" cy="1873440"/>
                </p14:xfrm>
              </p:contentPart>
            </mc:Choice>
            <mc:Fallback xmlns="">
              <p:pic>
                <p:nvPicPr>
                  <p:cNvPr id="2894" name="Ink 2893">
                    <a:extLst>
                      <a:ext uri="{FF2B5EF4-FFF2-40B4-BE49-F238E27FC236}">
                        <a16:creationId xmlns:a16="http://schemas.microsoft.com/office/drawing/2014/main" id="{23E44EE7-EE3C-091A-03D0-D93C1195C535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509507" y="3763231"/>
                    <a:ext cx="448200" cy="19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895" name="Ink 2894">
                    <a:extLst>
                      <a:ext uri="{FF2B5EF4-FFF2-40B4-BE49-F238E27FC236}">
                        <a16:creationId xmlns:a16="http://schemas.microsoft.com/office/drawing/2014/main" id="{44699F8E-0413-CD4B-71DD-36ED7D43E3EF}"/>
                      </a:ext>
                    </a:extLst>
                  </p14:cNvPr>
                  <p14:cNvContentPartPr/>
                  <p14:nvPr/>
                </p14:nvContentPartPr>
                <p14:xfrm>
                  <a:off x="6434267" y="5474671"/>
                  <a:ext cx="392400" cy="193320"/>
                </p14:xfrm>
              </p:contentPart>
            </mc:Choice>
            <mc:Fallback xmlns="">
              <p:pic>
                <p:nvPicPr>
                  <p:cNvPr id="2895" name="Ink 2894">
                    <a:extLst>
                      <a:ext uri="{FF2B5EF4-FFF2-40B4-BE49-F238E27FC236}">
                        <a16:creationId xmlns:a16="http://schemas.microsoft.com/office/drawing/2014/main" id="{44699F8E-0413-CD4B-71DD-36ED7D43E3EF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6416267" y="5456671"/>
                    <a:ext cx="428040" cy="228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66" name="Group 2965">
              <a:extLst>
                <a:ext uri="{FF2B5EF4-FFF2-40B4-BE49-F238E27FC236}">
                  <a16:creationId xmlns:a16="http://schemas.microsoft.com/office/drawing/2014/main" id="{AF58FC64-C468-BEC0-F135-A212B02B3979}"/>
                </a:ext>
              </a:extLst>
            </p:cNvPr>
            <p:cNvGrpSpPr/>
            <p:nvPr/>
          </p:nvGrpSpPr>
          <p:grpSpPr>
            <a:xfrm>
              <a:off x="5069053" y="5405425"/>
              <a:ext cx="2053894" cy="1378409"/>
              <a:chOff x="5069053" y="5405425"/>
              <a:chExt cx="2053894" cy="1378409"/>
            </a:xfrm>
          </p:grpSpPr>
          <p:pic>
            <p:nvPicPr>
              <p:cNvPr id="2878" name="Graphic 2877">
                <a:extLst>
                  <a:ext uri="{FF2B5EF4-FFF2-40B4-BE49-F238E27FC236}">
                    <a16:creationId xmlns:a16="http://schemas.microsoft.com/office/drawing/2014/main" id="{34C6CAE8-CE95-A5E9-87BD-A44A90F40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594686" y="5405425"/>
                <a:ext cx="1002628" cy="1002628"/>
              </a:xfrm>
              <a:prstGeom prst="rect">
                <a:avLst/>
              </a:prstGeom>
            </p:spPr>
          </p:pic>
          <p:sp>
            <p:nvSpPr>
              <p:cNvPr id="2963" name="TextBox 2962">
                <a:extLst>
                  <a:ext uri="{FF2B5EF4-FFF2-40B4-BE49-F238E27FC236}">
                    <a16:creationId xmlns:a16="http://schemas.microsoft.com/office/drawing/2014/main" id="{59FC84A8-300D-B177-0F63-35C8F54641DF}"/>
                  </a:ext>
                </a:extLst>
              </p:cNvPr>
              <p:cNvSpPr txBox="1"/>
              <p:nvPr/>
            </p:nvSpPr>
            <p:spPr>
              <a:xfrm>
                <a:off x="5069053" y="6383724"/>
                <a:ext cx="20538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  <a:latin typeface="Ubuntu Condensed" panose="020B0506030602030204" pitchFamily="34" charset="0"/>
                  </a:rPr>
                  <a:t>Managed Identity</a:t>
                </a:r>
                <a:endParaRPr lang="en-SE" sz="2000" b="1" dirty="0">
                  <a:solidFill>
                    <a:schemeClr val="tx2"/>
                  </a:solidFill>
                  <a:latin typeface="Ubuntu Condensed" panose="020B0506030602030204" pitchFamily="34" charset="0"/>
                </a:endParaRPr>
              </a:p>
            </p:txBody>
          </p:sp>
        </p:grpSp>
      </p:grpSp>
      <p:grpSp>
        <p:nvGrpSpPr>
          <p:cNvPr id="2974" name="Group 2973">
            <a:extLst>
              <a:ext uri="{FF2B5EF4-FFF2-40B4-BE49-F238E27FC236}">
                <a16:creationId xmlns:a16="http://schemas.microsoft.com/office/drawing/2014/main" id="{0675AD42-E78D-8001-75A2-DC3A393311C2}"/>
              </a:ext>
            </a:extLst>
          </p:cNvPr>
          <p:cNvGrpSpPr/>
          <p:nvPr/>
        </p:nvGrpSpPr>
        <p:grpSpPr>
          <a:xfrm>
            <a:off x="1478360" y="3589711"/>
            <a:ext cx="3895347" cy="1402783"/>
            <a:chOff x="1478360" y="3589711"/>
            <a:chExt cx="3895347" cy="1402783"/>
          </a:xfrm>
        </p:grpSpPr>
        <p:grpSp>
          <p:nvGrpSpPr>
            <p:cNvPr id="2973" name="Group 2972">
              <a:extLst>
                <a:ext uri="{FF2B5EF4-FFF2-40B4-BE49-F238E27FC236}">
                  <a16:creationId xmlns:a16="http://schemas.microsoft.com/office/drawing/2014/main" id="{C97302C8-25B8-CCDB-7B69-D3C9654B033A}"/>
                </a:ext>
              </a:extLst>
            </p:cNvPr>
            <p:cNvGrpSpPr/>
            <p:nvPr/>
          </p:nvGrpSpPr>
          <p:grpSpPr>
            <a:xfrm>
              <a:off x="4517627" y="3589711"/>
              <a:ext cx="856080" cy="542520"/>
              <a:chOff x="4517627" y="3589711"/>
              <a:chExt cx="856080" cy="542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959" name="Ink 2958">
                    <a:extLst>
                      <a:ext uri="{FF2B5EF4-FFF2-40B4-BE49-F238E27FC236}">
                        <a16:creationId xmlns:a16="http://schemas.microsoft.com/office/drawing/2014/main" id="{2C780F2D-03A4-D1BA-0F97-D65E8AF64837}"/>
                      </a:ext>
                    </a:extLst>
                  </p14:cNvPr>
                  <p14:cNvContentPartPr/>
                  <p14:nvPr/>
                </p14:nvContentPartPr>
                <p14:xfrm>
                  <a:off x="4517627" y="3589711"/>
                  <a:ext cx="856080" cy="517680"/>
                </p14:xfrm>
              </p:contentPart>
            </mc:Choice>
            <mc:Fallback xmlns="">
              <p:pic>
                <p:nvPicPr>
                  <p:cNvPr id="2959" name="Ink 2958">
                    <a:extLst>
                      <a:ext uri="{FF2B5EF4-FFF2-40B4-BE49-F238E27FC236}">
                        <a16:creationId xmlns:a16="http://schemas.microsoft.com/office/drawing/2014/main" id="{2C780F2D-03A4-D1BA-0F97-D65E8AF64837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499619" y="3571724"/>
                    <a:ext cx="891735" cy="5532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961" name="Ink 2960">
                    <a:extLst>
                      <a:ext uri="{FF2B5EF4-FFF2-40B4-BE49-F238E27FC236}">
                        <a16:creationId xmlns:a16="http://schemas.microsoft.com/office/drawing/2014/main" id="{9BE2B6E5-B84A-B488-651C-28D0C7F30BF1}"/>
                      </a:ext>
                    </a:extLst>
                  </p14:cNvPr>
                  <p14:cNvContentPartPr/>
                  <p14:nvPr/>
                </p14:nvContentPartPr>
                <p14:xfrm>
                  <a:off x="4524107" y="3883111"/>
                  <a:ext cx="261000" cy="249120"/>
                </p14:xfrm>
              </p:contentPart>
            </mc:Choice>
            <mc:Fallback xmlns="">
              <p:pic>
                <p:nvPicPr>
                  <p:cNvPr id="2961" name="Ink 2960">
                    <a:extLst>
                      <a:ext uri="{FF2B5EF4-FFF2-40B4-BE49-F238E27FC236}">
                        <a16:creationId xmlns:a16="http://schemas.microsoft.com/office/drawing/2014/main" id="{9BE2B6E5-B84A-B488-651C-28D0C7F30BF1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506107" y="3865111"/>
                    <a:ext cx="296640" cy="284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70" name="Group 2969">
              <a:extLst>
                <a:ext uri="{FF2B5EF4-FFF2-40B4-BE49-F238E27FC236}">
                  <a16:creationId xmlns:a16="http://schemas.microsoft.com/office/drawing/2014/main" id="{03435A3A-0866-F85A-7D7B-63B481046832}"/>
                </a:ext>
              </a:extLst>
            </p:cNvPr>
            <p:cNvGrpSpPr/>
            <p:nvPr/>
          </p:nvGrpSpPr>
          <p:grpSpPr>
            <a:xfrm>
              <a:off x="1478360" y="3665117"/>
              <a:ext cx="3063781" cy="1327377"/>
              <a:chOff x="1478360" y="3665117"/>
              <a:chExt cx="3063781" cy="1327377"/>
            </a:xfrm>
          </p:grpSpPr>
          <p:pic>
            <p:nvPicPr>
              <p:cNvPr id="2879" name="Graphic 2878">
                <a:extLst>
                  <a:ext uri="{FF2B5EF4-FFF2-40B4-BE49-F238E27FC236}">
                    <a16:creationId xmlns:a16="http://schemas.microsoft.com/office/drawing/2014/main" id="{02B2D9ED-B3EF-67E0-4EE3-09D8964E1B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596381" y="3700237"/>
                <a:ext cx="945760" cy="945760"/>
              </a:xfrm>
              <a:prstGeom prst="rect">
                <a:avLst/>
              </a:prstGeom>
            </p:spPr>
          </p:pic>
          <p:cxnSp>
            <p:nvCxnSpPr>
              <p:cNvPr id="2883" name="Straight Connector 2882">
                <a:extLst>
                  <a:ext uri="{FF2B5EF4-FFF2-40B4-BE49-F238E27FC236}">
                    <a16:creationId xmlns:a16="http://schemas.microsoft.com/office/drawing/2014/main" id="{5D3BEB5E-7306-485B-AA8B-3DD5B7691B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3797" y="4182888"/>
                <a:ext cx="907434" cy="0"/>
              </a:xfrm>
              <a:prstGeom prst="line">
                <a:avLst/>
              </a:prstGeom>
              <a:ln w="1905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68" name="Group 2967">
                <a:extLst>
                  <a:ext uri="{FF2B5EF4-FFF2-40B4-BE49-F238E27FC236}">
                    <a16:creationId xmlns:a16="http://schemas.microsoft.com/office/drawing/2014/main" id="{56A10584-4036-A595-61CB-D534EFED5D35}"/>
                  </a:ext>
                </a:extLst>
              </p:cNvPr>
              <p:cNvGrpSpPr/>
              <p:nvPr/>
            </p:nvGrpSpPr>
            <p:grpSpPr>
              <a:xfrm>
                <a:off x="1478360" y="3665117"/>
                <a:ext cx="1177520" cy="1327377"/>
                <a:chOff x="1478360" y="3665117"/>
                <a:chExt cx="1177520" cy="1327377"/>
              </a:xfrm>
            </p:grpSpPr>
            <p:pic>
              <p:nvPicPr>
                <p:cNvPr id="2869" name="Graphic 2868">
                  <a:extLst>
                    <a:ext uri="{FF2B5EF4-FFF2-40B4-BE49-F238E27FC236}">
                      <a16:creationId xmlns:a16="http://schemas.microsoft.com/office/drawing/2014/main" id="{B89FF0EC-7A1C-142B-2C89-60C8C4D900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62773" y="3665117"/>
                  <a:ext cx="1016000" cy="1016000"/>
                </a:xfrm>
                <a:prstGeom prst="rect">
                  <a:avLst/>
                </a:prstGeom>
              </p:spPr>
            </p:pic>
            <p:sp>
              <p:nvSpPr>
                <p:cNvPr id="2964" name="TextBox 2963">
                  <a:extLst>
                    <a:ext uri="{FF2B5EF4-FFF2-40B4-BE49-F238E27FC236}">
                      <a16:creationId xmlns:a16="http://schemas.microsoft.com/office/drawing/2014/main" id="{AA39B478-23EB-49A0-6FF5-B222C77422CE}"/>
                    </a:ext>
                  </a:extLst>
                </p:cNvPr>
                <p:cNvSpPr txBox="1"/>
                <p:nvPr/>
              </p:nvSpPr>
              <p:spPr>
                <a:xfrm>
                  <a:off x="1478360" y="4592384"/>
                  <a:ext cx="11775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/>
                      </a:solidFill>
                      <a:latin typeface="Ubuntu Condensed" panose="020B0506030602030204" pitchFamily="34" charset="0"/>
                    </a:rPr>
                    <a:t>Function</a:t>
                  </a:r>
                  <a:endParaRPr lang="en-SE" sz="2000" b="1" dirty="0">
                    <a:solidFill>
                      <a:schemeClr val="tx2"/>
                    </a:solidFill>
                    <a:latin typeface="Ubuntu Condensed" panose="020B0506030602030204" pitchFamily="34" charset="0"/>
                  </a:endParaRPr>
                </a:p>
              </p:txBody>
            </p:sp>
          </p:grpSp>
        </p:grpSp>
      </p:grpSp>
      <p:grpSp>
        <p:nvGrpSpPr>
          <p:cNvPr id="2972" name="Group 2971">
            <a:extLst>
              <a:ext uri="{FF2B5EF4-FFF2-40B4-BE49-F238E27FC236}">
                <a16:creationId xmlns:a16="http://schemas.microsoft.com/office/drawing/2014/main" id="{D16B1170-0166-2881-7893-2E6A40400E9A}"/>
              </a:ext>
            </a:extLst>
          </p:cNvPr>
          <p:cNvGrpSpPr/>
          <p:nvPr/>
        </p:nvGrpSpPr>
        <p:grpSpPr>
          <a:xfrm>
            <a:off x="1485561" y="2262640"/>
            <a:ext cx="3889226" cy="1330353"/>
            <a:chOff x="1485561" y="2262640"/>
            <a:chExt cx="3889226" cy="1330353"/>
          </a:xfrm>
        </p:grpSpPr>
        <p:grpSp>
          <p:nvGrpSpPr>
            <p:cNvPr id="2906" name="Group 2905">
              <a:extLst>
                <a:ext uri="{FF2B5EF4-FFF2-40B4-BE49-F238E27FC236}">
                  <a16:creationId xmlns:a16="http://schemas.microsoft.com/office/drawing/2014/main" id="{0DBDA671-40D8-27C3-426F-7F1DCBCF56B9}"/>
                </a:ext>
              </a:extLst>
            </p:cNvPr>
            <p:cNvGrpSpPr/>
            <p:nvPr/>
          </p:nvGrpSpPr>
          <p:grpSpPr>
            <a:xfrm>
              <a:off x="4385147" y="2460751"/>
              <a:ext cx="989640" cy="293760"/>
              <a:chOff x="4385147" y="2460751"/>
              <a:chExt cx="989640" cy="29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904" name="Ink 2903">
                    <a:extLst>
                      <a:ext uri="{FF2B5EF4-FFF2-40B4-BE49-F238E27FC236}">
                        <a16:creationId xmlns:a16="http://schemas.microsoft.com/office/drawing/2014/main" id="{5C7721D1-34D8-3B93-AFA6-7A9EE06D1551}"/>
                      </a:ext>
                    </a:extLst>
                  </p14:cNvPr>
                  <p14:cNvContentPartPr/>
                  <p14:nvPr/>
                </p14:nvContentPartPr>
                <p14:xfrm>
                  <a:off x="4429067" y="2570551"/>
                  <a:ext cx="945720" cy="183960"/>
                </p14:xfrm>
              </p:contentPart>
            </mc:Choice>
            <mc:Fallback xmlns="">
              <p:pic>
                <p:nvPicPr>
                  <p:cNvPr id="2904" name="Ink 2903">
                    <a:extLst>
                      <a:ext uri="{FF2B5EF4-FFF2-40B4-BE49-F238E27FC236}">
                        <a16:creationId xmlns:a16="http://schemas.microsoft.com/office/drawing/2014/main" id="{5C7721D1-34D8-3B93-AFA6-7A9EE06D155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411067" y="2552551"/>
                    <a:ext cx="981360" cy="21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905" name="Ink 2904">
                    <a:extLst>
                      <a:ext uri="{FF2B5EF4-FFF2-40B4-BE49-F238E27FC236}">
                        <a16:creationId xmlns:a16="http://schemas.microsoft.com/office/drawing/2014/main" id="{3820519C-78A8-4CF1-89F0-BF7FB4EB52C3}"/>
                      </a:ext>
                    </a:extLst>
                  </p14:cNvPr>
                  <p14:cNvContentPartPr/>
                  <p14:nvPr/>
                </p14:nvContentPartPr>
                <p14:xfrm>
                  <a:off x="4385147" y="2460751"/>
                  <a:ext cx="177840" cy="271080"/>
                </p14:xfrm>
              </p:contentPart>
            </mc:Choice>
            <mc:Fallback xmlns="">
              <p:pic>
                <p:nvPicPr>
                  <p:cNvPr id="2905" name="Ink 2904">
                    <a:extLst>
                      <a:ext uri="{FF2B5EF4-FFF2-40B4-BE49-F238E27FC236}">
                        <a16:creationId xmlns:a16="http://schemas.microsoft.com/office/drawing/2014/main" id="{3820519C-78A8-4CF1-89F0-BF7FB4EB52C3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367110" y="2442775"/>
                    <a:ext cx="213552" cy="30667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71" name="Group 2970">
              <a:extLst>
                <a:ext uri="{FF2B5EF4-FFF2-40B4-BE49-F238E27FC236}">
                  <a16:creationId xmlns:a16="http://schemas.microsoft.com/office/drawing/2014/main" id="{539A78BB-0FAA-5617-0BF9-7E4F1B9B18CC}"/>
                </a:ext>
              </a:extLst>
            </p:cNvPr>
            <p:cNvGrpSpPr/>
            <p:nvPr/>
          </p:nvGrpSpPr>
          <p:grpSpPr>
            <a:xfrm>
              <a:off x="1485561" y="2262640"/>
              <a:ext cx="3041430" cy="1330353"/>
              <a:chOff x="1485561" y="2262640"/>
              <a:chExt cx="3041430" cy="1330353"/>
            </a:xfrm>
          </p:grpSpPr>
          <p:pic>
            <p:nvPicPr>
              <p:cNvPr id="2876" name="Graphic 2875">
                <a:extLst>
                  <a:ext uri="{FF2B5EF4-FFF2-40B4-BE49-F238E27FC236}">
                    <a16:creationId xmlns:a16="http://schemas.microsoft.com/office/drawing/2014/main" id="{72AF7E01-3052-F45C-3589-49071DC52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581231" y="2262640"/>
                <a:ext cx="945760" cy="945760"/>
              </a:xfrm>
              <a:prstGeom prst="rect">
                <a:avLst/>
              </a:prstGeom>
            </p:spPr>
          </p:pic>
          <p:cxnSp>
            <p:nvCxnSpPr>
              <p:cNvPr id="2882" name="Straight Connector 2881">
                <a:extLst>
                  <a:ext uri="{FF2B5EF4-FFF2-40B4-BE49-F238E27FC236}">
                    <a16:creationId xmlns:a16="http://schemas.microsoft.com/office/drawing/2014/main" id="{16E86FFF-6F77-F413-D201-5AA9A4F835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3797" y="2735520"/>
                <a:ext cx="907434" cy="0"/>
              </a:xfrm>
              <a:prstGeom prst="line">
                <a:avLst/>
              </a:prstGeom>
              <a:ln w="1905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69" name="Group 2968">
                <a:extLst>
                  <a:ext uri="{FF2B5EF4-FFF2-40B4-BE49-F238E27FC236}">
                    <a16:creationId xmlns:a16="http://schemas.microsoft.com/office/drawing/2014/main" id="{4D8F5205-85B4-A876-A3F8-7AA47CE07482}"/>
                  </a:ext>
                </a:extLst>
              </p:cNvPr>
              <p:cNvGrpSpPr/>
              <p:nvPr/>
            </p:nvGrpSpPr>
            <p:grpSpPr>
              <a:xfrm>
                <a:off x="1485561" y="2262640"/>
                <a:ext cx="1177520" cy="1330353"/>
                <a:chOff x="1485561" y="2262640"/>
                <a:chExt cx="1177520" cy="1330353"/>
              </a:xfrm>
            </p:grpSpPr>
            <p:pic>
              <p:nvPicPr>
                <p:cNvPr id="2874" name="Graphic 2873">
                  <a:extLst>
                    <a:ext uri="{FF2B5EF4-FFF2-40B4-BE49-F238E27FC236}">
                      <a16:creationId xmlns:a16="http://schemas.microsoft.com/office/drawing/2014/main" id="{AD0815A4-08D6-9CA4-5E75-64E75CD588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>
                  <a:extLs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0464" y="2262640"/>
                  <a:ext cx="993312" cy="993312"/>
                </a:xfrm>
                <a:prstGeom prst="rect">
                  <a:avLst/>
                </a:prstGeom>
              </p:spPr>
            </p:pic>
            <p:sp>
              <p:nvSpPr>
                <p:cNvPr id="2965" name="TextBox 2964">
                  <a:extLst>
                    <a:ext uri="{FF2B5EF4-FFF2-40B4-BE49-F238E27FC236}">
                      <a16:creationId xmlns:a16="http://schemas.microsoft.com/office/drawing/2014/main" id="{24D3D93B-5316-9922-D431-A1E92C43B951}"/>
                    </a:ext>
                  </a:extLst>
                </p:cNvPr>
                <p:cNvSpPr txBox="1"/>
                <p:nvPr/>
              </p:nvSpPr>
              <p:spPr>
                <a:xfrm>
                  <a:off x="1485561" y="3192883"/>
                  <a:ext cx="11775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/>
                      </a:solidFill>
                      <a:latin typeface="Ubuntu Condensed" panose="020B0506030602030204" pitchFamily="34" charset="0"/>
                    </a:rPr>
                    <a:t>Key Vault</a:t>
                  </a:r>
                  <a:endParaRPr lang="en-SE" sz="2000" b="1" dirty="0">
                    <a:solidFill>
                      <a:schemeClr val="tx2"/>
                    </a:solidFill>
                    <a:latin typeface="Ubuntu Condensed" panose="020B0506030602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9183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9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07E714-9D61-5A41-460F-B4A5D5DD8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9691" y="1356867"/>
            <a:ext cx="9341700" cy="4510200"/>
          </a:xfrm>
        </p:spPr>
        <p:txBody>
          <a:bodyPr/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… create a common understanding of what an application is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chemeClr val="accent1"/>
              </a:buClr>
              <a:buChar char="■"/>
            </a:pPr>
            <a:r>
              <a:rPr lang="en-US" dirty="0"/>
              <a:t>for </a:t>
            </a:r>
            <a:r>
              <a:rPr lang="en-US" dirty="0">
                <a:solidFill>
                  <a:schemeClr val="accent4"/>
                </a:solidFill>
              </a:rPr>
              <a:t>Developers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chemeClr val="accent1"/>
              </a:buClr>
              <a:buChar char="■"/>
            </a:pPr>
            <a:r>
              <a:rPr lang="en-US" dirty="0"/>
              <a:t>for </a:t>
            </a:r>
            <a:r>
              <a:rPr lang="en-US" dirty="0">
                <a:solidFill>
                  <a:schemeClr val="accent4"/>
                </a:solidFill>
              </a:rPr>
              <a:t>Platform Engineers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chemeClr val="accent1"/>
              </a:buClr>
              <a:buChar char="■"/>
            </a:pPr>
            <a:r>
              <a:rPr lang="en-US" dirty="0"/>
              <a:t>for </a:t>
            </a:r>
            <a:r>
              <a:rPr lang="en-US" dirty="0">
                <a:solidFill>
                  <a:schemeClr val="accent4"/>
                </a:solidFill>
              </a:rPr>
              <a:t>IT Operators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chemeClr val="accent1"/>
              </a:buClr>
              <a:buChar char="■"/>
            </a:pPr>
            <a:r>
              <a:rPr lang="en-US" dirty="0"/>
              <a:t>for </a:t>
            </a:r>
            <a:r>
              <a:rPr lang="en-US" dirty="0">
                <a:solidFill>
                  <a:schemeClr val="accent4"/>
                </a:solidFill>
              </a:rPr>
              <a:t>Security Experts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0EC4DE-6B5A-D8BE-DC91-A297C5613E73}"/>
              </a:ext>
            </a:extLst>
          </p:cNvPr>
          <p:cNvSpPr/>
          <p:nvPr/>
        </p:nvSpPr>
        <p:spPr>
          <a:xfrm>
            <a:off x="519691" y="2109370"/>
            <a:ext cx="9341700" cy="2336800"/>
          </a:xfrm>
          <a:prstGeom prst="rect">
            <a:avLst/>
          </a:prstGeom>
          <a:solidFill>
            <a:srgbClr val="1E1E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F5DFB2F-CABF-B3F8-C8D5-CAB2495CD49C}"/>
              </a:ext>
            </a:extLst>
          </p:cNvPr>
          <p:cNvSpPr txBox="1">
            <a:spLocks/>
          </p:cNvSpPr>
          <p:nvPr/>
        </p:nvSpPr>
        <p:spPr>
          <a:xfrm>
            <a:off x="519691" y="1357669"/>
            <a:ext cx="9341700" cy="5272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lang="en-US" sz="1900" b="0" i="0" u="none" strike="noStrike" cap="none" dirty="0" smtClean="0">
                <a:solidFill>
                  <a:schemeClr val="tx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lang="en-US" sz="1900" b="0" i="0" u="none" strike="noStrike" cap="none" dirty="0" smtClean="0">
                <a:solidFill>
                  <a:schemeClr val="tx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■"/>
              <a:defRPr lang="en-US" sz="1900" b="0" i="0" u="none" strike="noStrike" cap="none" dirty="0" smtClean="0">
                <a:solidFill>
                  <a:schemeClr val="tx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 b="0" i="0" u="none" strike="noStrike" cap="none" dirty="0">
                <a:solidFill>
                  <a:schemeClr val="tx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■"/>
              <a:defRPr sz="19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Catamaran"/>
              <a:buChar char="■"/>
              <a:defRPr sz="19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07950" indent="0">
              <a:lnSpc>
                <a:spcPct val="200000"/>
              </a:lnSpc>
              <a:buClr>
                <a:schemeClr val="accent1"/>
              </a:buClr>
              <a:buNone/>
            </a:pPr>
            <a:endParaRPr lang="en-US" dirty="0"/>
          </a:p>
          <a:p>
            <a:pPr>
              <a:lnSpc>
                <a:spcPct val="200000"/>
              </a:lnSpc>
              <a:buClr>
                <a:schemeClr val="accent1"/>
              </a:buClr>
              <a:buFont typeface="Catamaran"/>
              <a:buChar char="■"/>
            </a:pPr>
            <a:r>
              <a:rPr lang="en-US" dirty="0"/>
              <a:t>… support developers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Font typeface="Catamaran"/>
              <a:buChar char="■"/>
            </a:pPr>
            <a:r>
              <a:rPr lang="en-US" dirty="0"/>
              <a:t>on </a:t>
            </a:r>
            <a:r>
              <a:rPr lang="en-US" dirty="0">
                <a:solidFill>
                  <a:schemeClr val="accent4"/>
                </a:solidFill>
              </a:rPr>
              <a:t>Kubernetes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Font typeface="Catamaran"/>
              <a:buChar char="■"/>
            </a:pPr>
            <a:r>
              <a:rPr lang="en-US" dirty="0"/>
              <a:t>on </a:t>
            </a:r>
            <a:r>
              <a:rPr lang="en-US" dirty="0">
                <a:solidFill>
                  <a:schemeClr val="accent4"/>
                </a:solidFill>
              </a:rPr>
              <a:t>Serverless Platforms</a:t>
            </a:r>
            <a:r>
              <a:rPr lang="en-US" dirty="0"/>
              <a:t> in the future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Font typeface="Catamaran"/>
              <a:buChar char="■"/>
            </a:pPr>
            <a:r>
              <a:rPr lang="en-US" dirty="0"/>
              <a:t>by integrating with existing workflows and tooling…</a:t>
            </a:r>
          </a:p>
          <a:p>
            <a:pPr lvl="2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</a:pPr>
            <a:r>
              <a:rPr lang="en-US" dirty="0"/>
              <a:t>like </a:t>
            </a:r>
            <a:r>
              <a:rPr lang="en-US" dirty="0">
                <a:solidFill>
                  <a:schemeClr val="accent4"/>
                </a:solidFill>
              </a:rPr>
              <a:t>Bicep</a:t>
            </a:r>
          </a:p>
          <a:p>
            <a:pPr lvl="2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</a:pPr>
            <a:r>
              <a:rPr lang="en-US" dirty="0"/>
              <a:t>like </a:t>
            </a:r>
            <a:r>
              <a:rPr lang="en-US" dirty="0">
                <a:solidFill>
                  <a:schemeClr val="accent4"/>
                </a:solidFill>
              </a:rPr>
              <a:t>Terraform</a:t>
            </a:r>
          </a:p>
          <a:p>
            <a:pPr lvl="2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</a:pPr>
            <a:r>
              <a:rPr lang="en-US" dirty="0"/>
              <a:t>like </a:t>
            </a:r>
            <a:r>
              <a:rPr lang="en-US" dirty="0">
                <a:solidFill>
                  <a:schemeClr val="accent4"/>
                </a:solidFill>
              </a:rPr>
              <a:t>Helm charts</a:t>
            </a:r>
          </a:p>
          <a:p>
            <a:pPr lvl="2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</a:pPr>
            <a:r>
              <a:rPr lang="en-US" dirty="0"/>
              <a:t>like </a:t>
            </a:r>
            <a:r>
              <a:rPr lang="en-US" dirty="0">
                <a:solidFill>
                  <a:schemeClr val="accent4"/>
                </a:solidFill>
              </a:rPr>
              <a:t>Kubernetes YAML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1D707C-2F10-CC02-57B1-E45FD262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Radius was created to…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3395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1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9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7" dur="indefinite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  <p:bldP spid="2" grpId="2" uiExpand="1" build="p"/>
      <p:bldP spid="5" grpId="0" animBg="1"/>
      <p:bldP spid="4" grpId="0" uiExpand="1" build="p"/>
      <p:bldP spid="4" grpId="1" uiExpan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2E3968-90CB-F7D6-DD11-B7720058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225" y="1990725"/>
            <a:ext cx="7829550" cy="2514600"/>
          </a:xfrm>
        </p:spPr>
        <p:txBody>
          <a:bodyPr/>
          <a:lstStyle/>
          <a:p>
            <a:r>
              <a:rPr lang="en-US" sz="13800" dirty="0"/>
              <a:t>Appi-ness</a:t>
            </a:r>
            <a:endParaRPr lang="en-SE" sz="138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36571F6-6E49-15E4-6667-781F1290C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1975" y="3542257"/>
            <a:ext cx="4653500" cy="1505993"/>
          </a:xfrm>
        </p:spPr>
        <p:txBody>
          <a:bodyPr/>
          <a:lstStyle/>
          <a:p>
            <a:r>
              <a:rPr lang="en-US" sz="24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the feeling of satisfaction one has when the application is at the center of every workflow</a:t>
            </a:r>
            <a:endParaRPr lang="en-SE" sz="2400" i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89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D1BFB-B87E-DB98-BF86-E0D73004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74" y="801184"/>
            <a:ext cx="4723981" cy="909209"/>
          </a:xfrm>
        </p:spPr>
        <p:txBody>
          <a:bodyPr/>
          <a:lstStyle/>
          <a:p>
            <a:pPr algn="l"/>
            <a:r>
              <a:rPr lang="en-US" sz="6000" dirty="0"/>
              <a:t>Emanuel Palm</a:t>
            </a:r>
            <a:endParaRPr lang="en-SE" sz="6000" dirty="0"/>
          </a:p>
        </p:txBody>
      </p:sp>
      <p:sp>
        <p:nvSpPr>
          <p:cNvPr id="4" name="Google Shape;387;p23">
            <a:extLst>
              <a:ext uri="{FF2B5EF4-FFF2-40B4-BE49-F238E27FC236}">
                <a16:creationId xmlns:a16="http://schemas.microsoft.com/office/drawing/2014/main" id="{4F5F1B16-88A2-CB2A-0CE1-44973F95F00E}"/>
              </a:ext>
            </a:extLst>
          </p:cNvPr>
          <p:cNvSpPr txBox="1">
            <a:spLocks/>
          </p:cNvSpPr>
          <p:nvPr/>
        </p:nvSpPr>
        <p:spPr>
          <a:xfrm>
            <a:off x="4365574" y="2495082"/>
            <a:ext cx="6753668" cy="314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5000"/>
              </a:lnSpc>
              <a:buClr>
                <a:schemeClr val="lt1"/>
              </a:buClr>
              <a:buSzPts val="1400"/>
              <a:buFont typeface="Catamaran"/>
              <a:buNone/>
              <a:defRPr>
                <a:solidFill>
                  <a:schemeClr val="tx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indent="-3175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/>
            <a:r>
              <a:rPr lang="en-US" sz="3600" dirty="0"/>
              <a:t>❤️ Everything-as-Code</a:t>
            </a:r>
          </a:p>
          <a:p>
            <a:pPr algn="l"/>
            <a:r>
              <a:rPr lang="en-US" sz="3600" dirty="0"/>
              <a:t>📦 Makes modules &amp; tools</a:t>
            </a:r>
          </a:p>
          <a:p>
            <a:pPr algn="l"/>
            <a:r>
              <a:rPr lang="en-US" sz="3600" dirty="0"/>
              <a:t>📃 Fan of Open Source</a:t>
            </a:r>
          </a:p>
          <a:p>
            <a:pPr algn="l"/>
            <a:r>
              <a:rPr lang="en-US" sz="3600" dirty="0"/>
              <a:t>☁️ Blogs at </a:t>
            </a:r>
            <a:r>
              <a:rPr lang="en-US" sz="3600" dirty="0" err="1">
                <a:solidFill>
                  <a:schemeClr val="accent4"/>
                </a:solidFill>
              </a:rPr>
              <a:t>pipe.how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30" name="Google Shape;387;p23">
            <a:extLst>
              <a:ext uri="{FF2B5EF4-FFF2-40B4-BE49-F238E27FC236}">
                <a16:creationId xmlns:a16="http://schemas.microsoft.com/office/drawing/2014/main" id="{0E79A4D8-6676-D321-962E-4D5AA1BC0627}"/>
              </a:ext>
            </a:extLst>
          </p:cNvPr>
          <p:cNvSpPr txBox="1">
            <a:spLocks/>
          </p:cNvSpPr>
          <p:nvPr/>
        </p:nvSpPr>
        <p:spPr>
          <a:xfrm>
            <a:off x="7022653" y="1614136"/>
            <a:ext cx="2614159" cy="68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5000"/>
              </a:lnSpc>
              <a:buClr>
                <a:schemeClr val="lt1"/>
              </a:buClr>
              <a:buSzPts val="1400"/>
              <a:buFont typeface="Catamaran"/>
              <a:buNone/>
              <a:defRPr>
                <a:solidFill>
                  <a:schemeClr val="tx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indent="-3175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/>
            <a:r>
              <a:rPr lang="en-US" sz="2800" dirty="0">
                <a:solidFill>
                  <a:schemeClr val="accent4"/>
                </a:solidFill>
                <a:latin typeface="Ubuntu Condensed" panose="020B0506030602030204" pitchFamily="34" charset="0"/>
              </a:rPr>
              <a:t>@PalmEmanuel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D37949C-2259-55CA-60D5-6A8129B6C9AC}"/>
              </a:ext>
            </a:extLst>
          </p:cNvPr>
          <p:cNvGrpSpPr/>
          <p:nvPr/>
        </p:nvGrpSpPr>
        <p:grpSpPr>
          <a:xfrm>
            <a:off x="990600" y="829291"/>
            <a:ext cx="3374974" cy="3408747"/>
            <a:chOff x="1482584" y="955310"/>
            <a:chExt cx="2882990" cy="291184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320DD5A-6DB6-EDCD-12CA-4F08A72E4971}"/>
                </a:ext>
              </a:extLst>
            </p:cNvPr>
            <p:cNvGrpSpPr/>
            <p:nvPr/>
          </p:nvGrpSpPr>
          <p:grpSpPr>
            <a:xfrm>
              <a:off x="1482584" y="955310"/>
              <a:ext cx="2882990" cy="2911840"/>
              <a:chOff x="141220" y="184801"/>
              <a:chExt cx="1327200" cy="1340481"/>
            </a:xfrm>
          </p:grpSpPr>
          <p:sp>
            <p:nvSpPr>
              <p:cNvPr id="19" name="Google Shape;2399;p21">
                <a:extLst>
                  <a:ext uri="{FF2B5EF4-FFF2-40B4-BE49-F238E27FC236}">
                    <a16:creationId xmlns:a16="http://schemas.microsoft.com/office/drawing/2014/main" id="{B167EB40-53F4-00EF-05EE-2FAA2CE28CAC}"/>
                  </a:ext>
                </a:extLst>
              </p:cNvPr>
              <p:cNvSpPr/>
              <p:nvPr/>
            </p:nvSpPr>
            <p:spPr>
              <a:xfrm>
                <a:off x="141220" y="184801"/>
                <a:ext cx="1327200" cy="1327200"/>
              </a:xfrm>
              <a:prstGeom prst="arc">
                <a:avLst>
                  <a:gd name="adj1" fmla="val 16200000"/>
                  <a:gd name="adj2" fmla="val 546720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" name="Google Shape;2400;p21">
                <a:extLst>
                  <a:ext uri="{FF2B5EF4-FFF2-40B4-BE49-F238E27FC236}">
                    <a16:creationId xmlns:a16="http://schemas.microsoft.com/office/drawing/2014/main" id="{FA37561A-E941-F0F4-36A0-9E1853F04C2D}"/>
                  </a:ext>
                </a:extLst>
              </p:cNvPr>
              <p:cNvGrpSpPr/>
              <p:nvPr/>
            </p:nvGrpSpPr>
            <p:grpSpPr>
              <a:xfrm>
                <a:off x="296966" y="850164"/>
                <a:ext cx="500078" cy="675118"/>
                <a:chOff x="9128131" y="2438859"/>
                <a:chExt cx="554656" cy="748800"/>
              </a:xfrm>
            </p:grpSpPr>
            <p:cxnSp>
              <p:nvCxnSpPr>
                <p:cNvPr id="22" name="Google Shape;2402;p21">
                  <a:extLst>
                    <a:ext uri="{FF2B5EF4-FFF2-40B4-BE49-F238E27FC236}">
                      <a16:creationId xmlns:a16="http://schemas.microsoft.com/office/drawing/2014/main" id="{435AB05E-99B3-78A2-DEB0-C5C5FD18E71B}"/>
                    </a:ext>
                  </a:extLst>
                </p:cNvPr>
                <p:cNvCxnSpPr/>
                <p:nvPr/>
              </p:nvCxnSpPr>
              <p:spPr>
                <a:xfrm>
                  <a:off x="9682787" y="2438859"/>
                  <a:ext cx="0" cy="74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3" name="Google Shape;2403;p21">
                  <a:extLst>
                    <a:ext uri="{FF2B5EF4-FFF2-40B4-BE49-F238E27FC236}">
                      <a16:creationId xmlns:a16="http://schemas.microsoft.com/office/drawing/2014/main" id="{AA9E1F43-3D35-AD95-0C92-EC39A29E8F29}"/>
                    </a:ext>
                  </a:extLst>
                </p:cNvPr>
                <p:cNvCxnSpPr/>
                <p:nvPr/>
              </p:nvCxnSpPr>
              <p:spPr>
                <a:xfrm>
                  <a:off x="9497903" y="2438859"/>
                  <a:ext cx="0" cy="74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4" name="Google Shape;2404;p21">
                  <a:extLst>
                    <a:ext uri="{FF2B5EF4-FFF2-40B4-BE49-F238E27FC236}">
                      <a16:creationId xmlns:a16="http://schemas.microsoft.com/office/drawing/2014/main" id="{C8855790-5BC1-BD1D-EA32-8E4F18D3D55B}"/>
                    </a:ext>
                  </a:extLst>
                </p:cNvPr>
                <p:cNvCxnSpPr/>
                <p:nvPr/>
              </p:nvCxnSpPr>
              <p:spPr>
                <a:xfrm>
                  <a:off x="9313017" y="2438859"/>
                  <a:ext cx="0" cy="74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5" name="Google Shape;2405;p21">
                  <a:extLst>
                    <a:ext uri="{FF2B5EF4-FFF2-40B4-BE49-F238E27FC236}">
                      <a16:creationId xmlns:a16="http://schemas.microsoft.com/office/drawing/2014/main" id="{7E2750BA-3BFC-81F5-6407-C553FBBF3DDA}"/>
                    </a:ext>
                  </a:extLst>
                </p:cNvPr>
                <p:cNvCxnSpPr/>
                <p:nvPr/>
              </p:nvCxnSpPr>
              <p:spPr>
                <a:xfrm>
                  <a:off x="9128131" y="2438859"/>
                  <a:ext cx="0" cy="74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26" name="Google Shape;2406;p21">
                <a:extLst>
                  <a:ext uri="{FF2B5EF4-FFF2-40B4-BE49-F238E27FC236}">
                    <a16:creationId xmlns:a16="http://schemas.microsoft.com/office/drawing/2014/main" id="{EC7C1F47-8C79-43A7-896F-018CD4D24044}"/>
                  </a:ext>
                </a:extLst>
              </p:cNvPr>
              <p:cNvSpPr/>
              <p:nvPr/>
            </p:nvSpPr>
            <p:spPr>
              <a:xfrm>
                <a:off x="267671" y="352160"/>
                <a:ext cx="989400" cy="989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407;p21">
                <a:extLst>
                  <a:ext uri="{FF2B5EF4-FFF2-40B4-BE49-F238E27FC236}">
                    <a16:creationId xmlns:a16="http://schemas.microsoft.com/office/drawing/2014/main" id="{D9400BAB-5165-3500-94F3-39C53779BB1B}"/>
                  </a:ext>
                </a:extLst>
              </p:cNvPr>
              <p:cNvSpPr/>
              <p:nvPr/>
            </p:nvSpPr>
            <p:spPr>
              <a:xfrm>
                <a:off x="444845" y="529335"/>
                <a:ext cx="634800" cy="634800"/>
              </a:xfrm>
              <a:prstGeom prst="ellipse">
                <a:avLst/>
              </a:prstGeom>
              <a:noFill/>
              <a:ln w="12700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4" name="Google Shape;2838;p25"/>
            <p:cNvPicPr preferRelativeResize="0"/>
            <p:nvPr/>
          </p:nvPicPr>
          <p:blipFill>
            <a:blip r:embed="rId3"/>
            <a:srcRect/>
            <a:stretch/>
          </p:blipFill>
          <p:spPr>
            <a:xfrm>
              <a:off x="1748387" y="1306891"/>
              <a:ext cx="2170814" cy="2170814"/>
            </a:xfrm>
            <a:prstGeom prst="ellipse">
              <a:avLst/>
            </a:prstGeom>
            <a:noFill/>
            <a:ln w="571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6" name="Picture 15" descr="A blue and white diamond with letters&#10;&#10;Description automatically generated">
              <a:extLst>
                <a:ext uri="{FF2B5EF4-FFF2-40B4-BE49-F238E27FC236}">
                  <a16:creationId xmlns:a16="http://schemas.microsoft.com/office/drawing/2014/main" id="{BDB2D78D-F9DC-22ED-E071-341185248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7744" y="2762533"/>
              <a:ext cx="695325" cy="695325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9412F4D-016A-F699-4346-C069468E924F}"/>
              </a:ext>
            </a:extLst>
          </p:cNvPr>
          <p:cNvSpPr txBox="1"/>
          <p:nvPr/>
        </p:nvSpPr>
        <p:spPr>
          <a:xfrm>
            <a:off x="4542982" y="1752248"/>
            <a:ext cx="2614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800" dirty="0"/>
              <a:t>🧙</a:t>
            </a:r>
            <a:r>
              <a:rPr lang="en-US" sz="2800" dirty="0"/>
              <a:t>☕🍰🧗🥏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8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28"/>
          <p:cNvSpPr txBox="1">
            <a:spLocks noGrp="1"/>
          </p:cNvSpPr>
          <p:nvPr>
            <p:ph type="title"/>
          </p:nvPr>
        </p:nvSpPr>
        <p:spPr>
          <a:xfrm>
            <a:off x="2703300" y="915349"/>
            <a:ext cx="6785400" cy="12468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Session Overview</a:t>
            </a:r>
            <a:endParaRPr sz="6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FDF254-D087-1E1F-DE3D-2C596BA38A2A}"/>
              </a:ext>
            </a:extLst>
          </p:cNvPr>
          <p:cNvGrpSpPr/>
          <p:nvPr/>
        </p:nvGrpSpPr>
        <p:grpSpPr>
          <a:xfrm>
            <a:off x="1917809" y="2315116"/>
            <a:ext cx="1523656" cy="2408375"/>
            <a:chOff x="1917809" y="2315116"/>
            <a:chExt cx="1523656" cy="2408375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A231867-D158-BD9E-1C06-E03FA0488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-5" r="75173"/>
            <a:stretch/>
          </p:blipFill>
          <p:spPr>
            <a:xfrm>
              <a:off x="1917809" y="2596174"/>
              <a:ext cx="1523656" cy="166565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A5A4F5-570D-46F4-0A20-FB972543B878}"/>
                </a:ext>
              </a:extLst>
            </p:cNvPr>
            <p:cNvSpPr txBox="1"/>
            <p:nvPr/>
          </p:nvSpPr>
          <p:spPr>
            <a:xfrm>
              <a:off x="2032109" y="2315116"/>
              <a:ext cx="311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1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6C21FA-C21B-BF35-C123-A2E8624DBE6A}"/>
                </a:ext>
              </a:extLst>
            </p:cNvPr>
            <p:cNvSpPr txBox="1"/>
            <p:nvPr/>
          </p:nvSpPr>
          <p:spPr>
            <a:xfrm>
              <a:off x="1998771" y="4261826"/>
              <a:ext cx="13617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Radius?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0EEADA-BDC6-9890-A43C-B3BE344529D5}"/>
              </a:ext>
            </a:extLst>
          </p:cNvPr>
          <p:cNvGrpSpPr/>
          <p:nvPr/>
        </p:nvGrpSpPr>
        <p:grpSpPr>
          <a:xfrm>
            <a:off x="5320756" y="2315115"/>
            <a:ext cx="1550488" cy="2408375"/>
            <a:chOff x="5320756" y="2315115"/>
            <a:chExt cx="1550488" cy="2408375"/>
          </a:xfrm>
        </p:grpSpPr>
        <p:pic>
          <p:nvPicPr>
            <p:cNvPr id="9" name="Graphic 8" descr="Programmer male with solid fill">
              <a:extLst>
                <a:ext uri="{FF2B5EF4-FFF2-40B4-BE49-F238E27FC236}">
                  <a16:creationId xmlns:a16="http://schemas.microsoft.com/office/drawing/2014/main" id="{0E3FAC6D-5198-37E2-EABF-300F92253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0756" y="2610076"/>
              <a:ext cx="1550488" cy="155048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59E91B6-94C9-112D-B224-9E6C935F5C7F}"/>
                </a:ext>
              </a:extLst>
            </p:cNvPr>
            <p:cNvSpPr txBox="1"/>
            <p:nvPr/>
          </p:nvSpPr>
          <p:spPr>
            <a:xfrm>
              <a:off x="5608573" y="2315115"/>
              <a:ext cx="311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2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1BF1AE-9362-09C2-DA77-8B41EF16E28E}"/>
                </a:ext>
              </a:extLst>
            </p:cNvPr>
            <p:cNvSpPr txBox="1"/>
            <p:nvPr/>
          </p:nvSpPr>
          <p:spPr>
            <a:xfrm>
              <a:off x="5415134" y="4261825"/>
              <a:ext cx="13617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Demo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3B160D-5A35-352A-7C20-68ED795156E2}"/>
              </a:ext>
            </a:extLst>
          </p:cNvPr>
          <p:cNvGrpSpPr/>
          <p:nvPr/>
        </p:nvGrpSpPr>
        <p:grpSpPr>
          <a:xfrm>
            <a:off x="8537354" y="2315114"/>
            <a:ext cx="1766102" cy="2777709"/>
            <a:chOff x="8537354" y="2315114"/>
            <a:chExt cx="1766102" cy="2777709"/>
          </a:xfrm>
        </p:grpSpPr>
        <p:pic>
          <p:nvPicPr>
            <p:cNvPr id="5" name="Graphic 4" descr="Questions with solid fill">
              <a:extLst>
                <a:ext uri="{FF2B5EF4-FFF2-40B4-BE49-F238E27FC236}">
                  <a16:creationId xmlns:a16="http://schemas.microsoft.com/office/drawing/2014/main" id="{46BD32ED-1AD2-41F3-F594-6F0126A82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37354" y="2545949"/>
              <a:ext cx="1766102" cy="176610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ECA0E2-5C53-1DA5-2982-56974FCF71BE}"/>
                </a:ext>
              </a:extLst>
            </p:cNvPr>
            <p:cNvSpPr txBox="1"/>
            <p:nvPr/>
          </p:nvSpPr>
          <p:spPr>
            <a:xfrm>
              <a:off x="8882831" y="2315114"/>
              <a:ext cx="311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3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288260-46A1-7198-0333-A3F565E3DF3D}"/>
                </a:ext>
              </a:extLst>
            </p:cNvPr>
            <p:cNvSpPr txBox="1"/>
            <p:nvPr/>
          </p:nvSpPr>
          <p:spPr>
            <a:xfrm>
              <a:off x="8721374" y="4261826"/>
              <a:ext cx="15346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Summary &amp; Questions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20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0;p24">
            <a:extLst>
              <a:ext uri="{FF2B5EF4-FFF2-40B4-BE49-F238E27FC236}">
                <a16:creationId xmlns:a16="http://schemas.microsoft.com/office/drawing/2014/main" id="{D8BFF1E1-4A27-C85B-398F-527947EB5950}"/>
              </a:ext>
            </a:extLst>
          </p:cNvPr>
          <p:cNvSpPr txBox="1">
            <a:spLocks/>
          </p:cNvSpPr>
          <p:nvPr/>
        </p:nvSpPr>
        <p:spPr>
          <a:xfrm>
            <a:off x="542924" y="2171701"/>
            <a:ext cx="11106152" cy="376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ldrich"/>
              <a:buNone/>
              <a:defRPr sz="4000" b="1" i="0" u="none" strike="noStrike" cap="none">
                <a:solidFill>
                  <a:schemeClr val="lt2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SE" sz="9600" b="0" dirty="0"/>
              <a:t>≠</a:t>
            </a:r>
            <a:endParaRPr lang="en-US" dirty="0"/>
          </a:p>
          <a:p>
            <a:r>
              <a:rPr lang="en-US" dirty="0"/>
              <a:t>Remote Authentication Dial-In User Service</a:t>
            </a:r>
            <a:r>
              <a:rPr lang="en-US" b="0" dirty="0"/>
              <a:t> (</a:t>
            </a:r>
            <a:r>
              <a:rPr lang="en-US" dirty="0"/>
              <a:t>RADIUS</a:t>
            </a:r>
            <a:r>
              <a:rPr lang="en-US" b="0" dirty="0"/>
              <a:t>)</a:t>
            </a:r>
            <a:endParaRPr lang="en-US" sz="9600" dirty="0">
              <a:solidFill>
                <a:srgbClr val="CCCCCC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C54BF6C-AC32-E2D2-D2A6-7AA412D4E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8500" y="2012222"/>
            <a:ext cx="5219700" cy="141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52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3956557-2F10-1147-95D7-38E96600F915}"/>
              </a:ext>
            </a:extLst>
          </p:cNvPr>
          <p:cNvGrpSpPr/>
          <p:nvPr/>
        </p:nvGrpSpPr>
        <p:grpSpPr>
          <a:xfrm>
            <a:off x="785807" y="2001618"/>
            <a:ext cx="3895725" cy="2493463"/>
            <a:chOff x="786961" y="1655028"/>
            <a:chExt cx="3895725" cy="249346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97B6635-EE73-8F01-819D-AB416B27B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6898" y="2709509"/>
              <a:ext cx="1733550" cy="1438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37BA3C-B2E5-742A-90A3-78C2F0F2AE87}"/>
                </a:ext>
              </a:extLst>
            </p:cNvPr>
            <p:cNvSpPr txBox="1"/>
            <p:nvPr/>
          </p:nvSpPr>
          <p:spPr>
            <a:xfrm>
              <a:off x="786961" y="1655028"/>
              <a:ext cx="38957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Azure Resource Manager</a:t>
              </a:r>
              <a:b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</a:br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(ARM)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2B9886-67A1-53B6-68D9-E2B95050CBC6}"/>
              </a:ext>
            </a:extLst>
          </p:cNvPr>
          <p:cNvGrpSpPr/>
          <p:nvPr/>
        </p:nvGrpSpPr>
        <p:grpSpPr>
          <a:xfrm>
            <a:off x="4148137" y="2115199"/>
            <a:ext cx="3895725" cy="2456082"/>
            <a:chOff x="785810" y="1839693"/>
            <a:chExt cx="3895725" cy="245608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7687353-2221-CCF7-4020-8E9933929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866898" y="2562225"/>
              <a:ext cx="1733550" cy="1733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04019D-8B2E-37CD-47BC-CB719B6C5B3E}"/>
                </a:ext>
              </a:extLst>
            </p:cNvPr>
            <p:cNvSpPr txBox="1"/>
            <p:nvPr/>
          </p:nvSpPr>
          <p:spPr>
            <a:xfrm>
              <a:off x="785810" y="1839693"/>
              <a:ext cx="3895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Bicep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18ADF1-A9FF-DF2A-551A-920B31BC38A4}"/>
              </a:ext>
            </a:extLst>
          </p:cNvPr>
          <p:cNvGrpSpPr/>
          <p:nvPr/>
        </p:nvGrpSpPr>
        <p:grpSpPr>
          <a:xfrm>
            <a:off x="7510467" y="2115199"/>
            <a:ext cx="3895725" cy="2379882"/>
            <a:chOff x="7951723" y="1839693"/>
            <a:chExt cx="3895725" cy="2379882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936B3A-D4CE-1DD7-2D15-78CCF3FA0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-5" r="75173"/>
            <a:stretch/>
          </p:blipFill>
          <p:spPr>
            <a:xfrm>
              <a:off x="9106703" y="2486025"/>
              <a:ext cx="1585766" cy="1733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0BE414-9BFB-BAF4-7A66-13A41CA007C8}"/>
                </a:ext>
              </a:extLst>
            </p:cNvPr>
            <p:cNvSpPr txBox="1"/>
            <p:nvPr/>
          </p:nvSpPr>
          <p:spPr>
            <a:xfrm>
              <a:off x="7951723" y="1839693"/>
              <a:ext cx="3895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Radius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desMania">
  <a:themeElements>
    <a:clrScheme name="Custom 1">
      <a:dk1>
        <a:srgbClr val="1E1E1F"/>
      </a:dk1>
      <a:lt1>
        <a:srgbClr val="1E1E1F"/>
      </a:lt1>
      <a:dk2>
        <a:srgbClr val="F0F5F5"/>
      </a:dk2>
      <a:lt2>
        <a:srgbClr val="F0F5F5"/>
      </a:lt2>
      <a:accent1>
        <a:srgbClr val="2D2D30"/>
      </a:accent1>
      <a:accent2>
        <a:srgbClr val="F0F5F5"/>
      </a:accent2>
      <a:accent3>
        <a:srgbClr val="3E3E42"/>
      </a:accent3>
      <a:accent4>
        <a:srgbClr val="C74325"/>
      </a:accent4>
      <a:accent5>
        <a:srgbClr val="F0F5F5"/>
      </a:accent5>
      <a:accent6>
        <a:srgbClr val="F0F5F5"/>
      </a:accent6>
      <a:hlink>
        <a:srgbClr val="3C77D8"/>
      </a:hlink>
      <a:folHlink>
        <a:srgbClr val="31EB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1529</TotalTime>
  <Words>637</Words>
  <Application>Microsoft Office PowerPoint</Application>
  <PresentationFormat>Widescreen</PresentationFormat>
  <Paragraphs>99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Cascadia Code PL SemiBold</vt:lpstr>
      <vt:lpstr>Calibri</vt:lpstr>
      <vt:lpstr>Wingdings</vt:lpstr>
      <vt:lpstr>Abril Fatface</vt:lpstr>
      <vt:lpstr>Catamaran</vt:lpstr>
      <vt:lpstr>Aldrich</vt:lpstr>
      <vt:lpstr>Roboto</vt:lpstr>
      <vt:lpstr>Segoe Script</vt:lpstr>
      <vt:lpstr>Segoe UI</vt:lpstr>
      <vt:lpstr>Barlow Condensed</vt:lpstr>
      <vt:lpstr>Ubuntu Condensed</vt:lpstr>
      <vt:lpstr>Arial</vt:lpstr>
      <vt:lpstr>Segoe UI Semibold</vt:lpstr>
      <vt:lpstr>SlidesMania</vt:lpstr>
      <vt:lpstr>A rad Application Platform</vt:lpstr>
      <vt:lpstr>PowerPoint Presentation</vt:lpstr>
      <vt:lpstr>PowerPoint Presentation</vt:lpstr>
      <vt:lpstr>Radius was created to…</vt:lpstr>
      <vt:lpstr>Appi-ness</vt:lpstr>
      <vt:lpstr>Emanuel Palm</vt:lpstr>
      <vt:lpstr>Session Overview</vt:lpstr>
      <vt:lpstr>PowerPoint Presentation</vt:lpstr>
      <vt:lpstr>PowerPoint Presentation</vt:lpstr>
      <vt:lpstr>PowerPoint Presentation</vt:lpstr>
      <vt:lpstr>PowerPoint Presentation</vt:lpstr>
      <vt:lpstr>Where does Radius fit into your organization?</vt:lpstr>
      <vt:lpstr>Notes</vt:lpstr>
      <vt:lpstr>UPC and Component Topography slide with diagrams</vt:lpstr>
      <vt:lpstr>Bicep for Everything</vt:lpstr>
      <vt:lpstr>PowerPoint Presentation</vt:lpstr>
      <vt:lpstr>Summary (thanks Slidemania)</vt:lpstr>
      <vt:lpstr>Questions</vt:lpstr>
      <vt:lpstr>Very interesting facts!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 goes your presentation title.-</dc:title>
  <dc:creator>Emanuel</dc:creator>
  <cp:lastModifiedBy>Emanuel Palm</cp:lastModifiedBy>
  <cp:revision>119</cp:revision>
  <dcterms:modified xsi:type="dcterms:W3CDTF">2024-01-27T22:44:22Z</dcterms:modified>
</cp:coreProperties>
</file>